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4"/>
  </p:notesMasterIdLst>
  <p:sldIdLst>
    <p:sldId id="256" r:id="rId2"/>
    <p:sldId id="306" r:id="rId3"/>
    <p:sldId id="258" r:id="rId4"/>
    <p:sldId id="261" r:id="rId5"/>
    <p:sldId id="307" r:id="rId6"/>
    <p:sldId id="308" r:id="rId7"/>
    <p:sldId id="309" r:id="rId8"/>
    <p:sldId id="310" r:id="rId9"/>
    <p:sldId id="311" r:id="rId10"/>
    <p:sldId id="312" r:id="rId11"/>
    <p:sldId id="314" r:id="rId12"/>
    <p:sldId id="318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9" r:id="rId21"/>
    <p:sldId id="330" r:id="rId22"/>
    <p:sldId id="332" r:id="rId23"/>
    <p:sldId id="333" r:id="rId24"/>
    <p:sldId id="260" r:id="rId25"/>
    <p:sldId id="335" r:id="rId26"/>
    <p:sldId id="336" r:id="rId27"/>
    <p:sldId id="339" r:id="rId28"/>
    <p:sldId id="338" r:id="rId29"/>
    <p:sldId id="337" r:id="rId30"/>
    <p:sldId id="340" r:id="rId31"/>
    <p:sldId id="341" r:id="rId32"/>
    <p:sldId id="343" r:id="rId33"/>
  </p:sldIdLst>
  <p:sldSz cx="9144000" cy="5143500" type="screen16x9"/>
  <p:notesSz cx="6858000" cy="9144000"/>
  <p:embeddedFontLst>
    <p:embeddedFont>
      <p:font typeface="Anaheim" panose="020B0604020202020204" charset="0"/>
      <p:regular r:id="rId35"/>
      <p:bold r:id="rId36"/>
    </p:embeddedFont>
    <p:embeddedFont>
      <p:font typeface="Bebas Neue" panose="020B0606020202050201" pitchFamily="34" charset="0"/>
      <p:regular r:id="rId37"/>
    </p:embeddedFont>
    <p:embeddedFont>
      <p:font typeface="Book Antiqua" panose="02040602050305030304" pitchFamily="18" charset="0"/>
      <p:regular r:id="rId38"/>
      <p:bold r:id="rId39"/>
      <p:italic r:id="rId40"/>
      <p:boldItalic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Montserrat Black" panose="00000A00000000000000" pitchFamily="2" charset="0"/>
      <p:bold r:id="rId46"/>
      <p:boldItalic r:id="rId47"/>
    </p:embeddedFont>
    <p:embeddedFont>
      <p:font typeface="Montserrat Light" panose="00000400000000000000" pitchFamily="2" charset="0"/>
      <p:regular r:id="rId48"/>
      <p:italic r:id="rId49"/>
    </p:embeddedFont>
    <p:embeddedFont>
      <p:font typeface="Nunito Light" pitchFamily="2" charset="0"/>
      <p:regular r:id="rId50"/>
      <p:italic r:id="rId51"/>
    </p:embeddedFont>
    <p:embeddedFont>
      <p:font typeface="PT Sans" panose="020B050302020302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D2FA"/>
    <a:srgbClr val="482B6B"/>
    <a:srgbClr val="4F2F75"/>
    <a:srgbClr val="402660"/>
    <a:srgbClr val="2C1A42"/>
    <a:srgbClr val="221432"/>
    <a:srgbClr val="442866"/>
    <a:srgbClr val="E8E8ED"/>
    <a:srgbClr val="5E3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AACEAA-143E-4E53-9D40-85CCD1A9F18D}">
  <a:tblStyle styleId="{F0AACEAA-143E-4E53-9D40-85CCD1A9F1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40" y="6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D1183071-0904-D783-81AC-4EFCB127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82CBBE8A-A3C7-4273-0D74-E99D2C9D79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4E805360-4A5D-2459-DD47-9ED9794D7C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4355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5BE409D1-0FDD-1632-1CD5-90ED6DD0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5FDDD07B-9315-3D74-F68E-D0B75C0DEC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14246CD2-1246-31B4-064F-F1AE55256D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8290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A579CE56-04CB-C971-A74F-7AB2C9BC8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C00AAB78-2AB5-70C5-0BA5-ED8DB4C74A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4077B281-0E00-5463-4DA9-97A5C3E0D4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661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D0072437-C99B-BE1D-C3F1-03E1225D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A93E3663-A59C-0F73-B9C3-D56B798EDA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2A32523D-FCA2-2AF7-9706-0CFD82F5D4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614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A464C829-8867-A062-721E-9A9FEB4D6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54889BC9-2504-9680-0F2B-FB829B82C0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6DA52732-3B2E-C6F2-518C-9F5562EA8C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7520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D45F1F7E-8806-E91F-E796-30B3FCEB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BB16C31F-2397-28FC-7F28-C6720922D2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B3A7FEB6-6FCE-318A-7044-35D636F1DE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4585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F91571D9-7F6F-FE4B-82BB-A5B01A3E2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B97449B7-576C-458C-748E-D993B755CB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B30FB193-AD56-7F1E-B05A-46DB3B41AB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486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81C4D0AB-D659-A544-C302-B1C21319C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937C5BD5-2BF6-9660-152D-7647403F16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8C2B8B1C-FAD1-967E-5A86-93B0C895F8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150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24F971C4-18E2-B5D2-714D-4A72AEB7A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830764C3-5A05-A9AD-773C-A76C61799B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14D6F6D0-4BA8-C291-465C-D8B1F4DBD4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593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4698CFB6-21E9-9F70-FCA3-CB9F2362B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E4256439-AA68-5E6B-D623-A0D4C7D874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FECE6738-5D14-7012-DC93-FB444CCBD3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18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9" name="Google Shape;949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1" name="Google Shape;951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96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974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Google Shape;694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8" r:id="rId5"/>
    <p:sldLayoutId id="2147483659" r:id="rId6"/>
    <p:sldLayoutId id="2147483660" r:id="rId7"/>
    <p:sldLayoutId id="2147483662" r:id="rId8"/>
    <p:sldLayoutId id="2147483663" r:id="rId9"/>
    <p:sldLayoutId id="2147483668" r:id="rId10"/>
    <p:sldLayoutId id="2147483672" r:id="rId11"/>
    <p:sldLayoutId id="2147483673" r:id="rId12"/>
    <p:sldLayoutId id="2147483676" r:id="rId13"/>
    <p:sldLayoutId id="214748367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s/1188976" TargetMode="External"/><Relationship Id="rId2" Type="http://schemas.openxmlformats.org/officeDocument/2006/relationships/hyperlink" Target="https://www.kaggle.com/datasets/uwrfkaggler/ravdess-emotional-speech-audio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ejlok1/crema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hyperlink" Target="https://utoronto.scholaris.ca/collections/036db644-9790-4ed0-90cc-be1dfb8a4b66" TargetMode="External"/><Relationship Id="rId4" Type="http://schemas.openxmlformats.org/officeDocument/2006/relationships/hyperlink" Target="https://www.kaggle.com/datasets/ejlok1/surrey-audiovisual-expressed-emotion-save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88963" y="1222144"/>
            <a:ext cx="7384842" cy="16940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Montserrat Black"/>
                <a:ea typeface="Montserrat Black"/>
                <a:cs typeface="Montserrat Black"/>
                <a:sym typeface="Montserrat Black"/>
              </a:rPr>
              <a:t>Speech Emotion Recognition</a:t>
            </a:r>
            <a:br>
              <a:rPr lang="en" sz="3600" dirty="0"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" sz="3600" dirty="0">
                <a:latin typeface="Montserrat Black"/>
                <a:ea typeface="Montserrat Black"/>
                <a:cs typeface="Montserrat Black"/>
                <a:sym typeface="Montserrat Black"/>
              </a:rPr>
              <a:t>Using</a:t>
            </a:r>
            <a:br>
              <a:rPr lang="en" sz="3600" dirty="0"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" sz="3600" dirty="0">
                <a:latin typeface="Montserrat Black"/>
                <a:ea typeface="Montserrat Black"/>
                <a:cs typeface="Montserrat Black"/>
                <a:sym typeface="Montserrat Black"/>
              </a:rPr>
              <a:t>Machine Learning </a:t>
            </a:r>
            <a:r>
              <a:rPr lang="en" sz="36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(ML)</a:t>
            </a:r>
            <a:endParaRPr sz="36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788975" y="3594828"/>
            <a:ext cx="4528800" cy="1072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PROPOSAL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Module Code : IT2011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Project Group No. : 196</a:t>
            </a:r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D081BA24-3337-357F-8443-866C58DBA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>
            <a:extLst>
              <a:ext uri="{FF2B5EF4-FFF2-40B4-BE49-F238E27FC236}">
                <a16:creationId xmlns:a16="http://schemas.microsoft.com/office/drawing/2014/main" id="{C06BE4C0-BDA9-E15A-DE59-D4CE0EEAE5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528" y="247140"/>
            <a:ext cx="7704000" cy="1119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SPEECH EMOTION RECOGNITION</a:t>
            </a:r>
            <a:br>
              <a:rPr lang="en-US" dirty="0"/>
            </a:br>
            <a:br>
              <a:rPr lang="en-US" sz="1000" dirty="0"/>
            </a:br>
            <a:r>
              <a:rPr lang="en-US" sz="2800" i="1" u="sng" dirty="0"/>
              <a:t>Applications In Real World</a:t>
            </a:r>
          </a:p>
        </p:txBody>
      </p:sp>
      <p:pic>
        <p:nvPicPr>
          <p:cNvPr id="1381" name="Google Shape;1381;p39">
            <a:extLst>
              <a:ext uri="{FF2B5EF4-FFF2-40B4-BE49-F238E27FC236}">
                <a16:creationId xmlns:a16="http://schemas.microsoft.com/office/drawing/2014/main" id="{0615D8BF-9075-227E-EDB6-D7DCE7CFD33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8186973" y="4226376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39">
            <a:extLst>
              <a:ext uri="{FF2B5EF4-FFF2-40B4-BE49-F238E27FC236}">
                <a16:creationId xmlns:a16="http://schemas.microsoft.com/office/drawing/2014/main" id="{D642113C-8C30-5C51-F921-B1EF8E6C182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26987" y="3634234"/>
            <a:ext cx="2148840" cy="1097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Detect Stress Or Depression In Telehealth Sessions To Alert Doctors Early</a:t>
            </a:r>
          </a:p>
        </p:txBody>
      </p:sp>
      <p:sp>
        <p:nvSpPr>
          <p:cNvPr id="1329" name="Google Shape;1329;p39">
            <a:extLst>
              <a:ext uri="{FF2B5EF4-FFF2-40B4-BE49-F238E27FC236}">
                <a16:creationId xmlns:a16="http://schemas.microsoft.com/office/drawing/2014/main" id="{11C680B1-E5C8-D237-C701-E648BB72BCE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24399" y="3634234"/>
            <a:ext cx="2148840" cy="1097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Identify Frustration Or Anger In Real Time To Escalate Calls To A Supervisor</a:t>
            </a:r>
          </a:p>
        </p:txBody>
      </p:sp>
      <p:sp>
        <p:nvSpPr>
          <p:cNvPr id="1330" name="Google Shape;1330;p39">
            <a:extLst>
              <a:ext uri="{FF2B5EF4-FFF2-40B4-BE49-F238E27FC236}">
                <a16:creationId xmlns:a16="http://schemas.microsoft.com/office/drawing/2014/main" id="{B293D578-BAC7-7703-1D0D-F7D9DF23A25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21811" y="3634234"/>
            <a:ext cx="2148840" cy="1097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Respond With Empathy Based On The Detected Mood Of The User</a:t>
            </a:r>
          </a:p>
        </p:txBody>
      </p:sp>
      <p:sp>
        <p:nvSpPr>
          <p:cNvPr id="1331" name="Google Shape;1331;p39">
            <a:extLst>
              <a:ext uri="{FF2B5EF4-FFF2-40B4-BE49-F238E27FC236}">
                <a16:creationId xmlns:a16="http://schemas.microsoft.com/office/drawing/2014/main" id="{9B76E3AA-765F-4988-CBF8-7236CC05FA5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88596" y="2986632"/>
            <a:ext cx="214884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HEALTHCARE</a:t>
            </a:r>
            <a:endParaRPr dirty="0"/>
          </a:p>
        </p:txBody>
      </p:sp>
      <p:sp>
        <p:nvSpPr>
          <p:cNvPr id="1332" name="Google Shape;1332;p39">
            <a:extLst>
              <a:ext uri="{FF2B5EF4-FFF2-40B4-BE49-F238E27FC236}">
                <a16:creationId xmlns:a16="http://schemas.microsoft.com/office/drawing/2014/main" id="{73996B9C-1C77-5B71-6CFD-8ED51B5A8679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13068" y="2852556"/>
            <a:ext cx="2148840" cy="731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b="1" dirty="0"/>
              <a:t>CUSTOMER SERVICE</a:t>
            </a:r>
            <a:endParaRPr lang="en-US" dirty="0"/>
          </a:p>
        </p:txBody>
      </p:sp>
      <p:sp>
        <p:nvSpPr>
          <p:cNvPr id="1333" name="Google Shape;1333;p39">
            <a:extLst>
              <a:ext uri="{FF2B5EF4-FFF2-40B4-BE49-F238E27FC236}">
                <a16:creationId xmlns:a16="http://schemas.microsoft.com/office/drawing/2014/main" id="{3775E1B7-378B-7857-0A10-DA0AD7767693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121811" y="2852556"/>
            <a:ext cx="2148840" cy="731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ASSISTANTS</a:t>
            </a:r>
            <a:endParaRPr dirty="0"/>
          </a:p>
        </p:txBody>
      </p:sp>
      <p:grpSp>
        <p:nvGrpSpPr>
          <p:cNvPr id="2" name="Google Shape;1372;p39">
            <a:extLst>
              <a:ext uri="{FF2B5EF4-FFF2-40B4-BE49-F238E27FC236}">
                <a16:creationId xmlns:a16="http://schemas.microsoft.com/office/drawing/2014/main" id="{FD3B4C55-2A28-28E8-B547-A7DB693E8F95}"/>
              </a:ext>
            </a:extLst>
          </p:cNvPr>
          <p:cNvGrpSpPr/>
          <p:nvPr/>
        </p:nvGrpSpPr>
        <p:grpSpPr>
          <a:xfrm>
            <a:off x="8807097" y="2775756"/>
            <a:ext cx="76825" cy="76800"/>
            <a:chOff x="3104875" y="1099400"/>
            <a:chExt cx="76825" cy="76800"/>
          </a:xfrm>
        </p:grpSpPr>
        <p:sp>
          <p:nvSpPr>
            <p:cNvPr id="3" name="Google Shape;1373;p39">
              <a:extLst>
                <a:ext uri="{FF2B5EF4-FFF2-40B4-BE49-F238E27FC236}">
                  <a16:creationId xmlns:a16="http://schemas.microsoft.com/office/drawing/2014/main" id="{3181C944-F464-66E9-9A45-39A1BF51D34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374;p39">
              <a:extLst>
                <a:ext uri="{FF2B5EF4-FFF2-40B4-BE49-F238E27FC236}">
                  <a16:creationId xmlns:a16="http://schemas.microsoft.com/office/drawing/2014/main" id="{501934E5-3066-933F-26E5-208A03895FD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75" name="Google Shape;1375;p39">
            <a:extLst>
              <a:ext uri="{FF2B5EF4-FFF2-40B4-BE49-F238E27FC236}">
                <a16:creationId xmlns:a16="http://schemas.microsoft.com/office/drawing/2014/main" id="{B7ED21B2-CF22-6970-3F5E-E48E449EB48B}"/>
              </a:ext>
            </a:extLst>
          </p:cNvPr>
          <p:cNvGrpSpPr/>
          <p:nvPr/>
        </p:nvGrpSpPr>
        <p:grpSpPr>
          <a:xfrm rot="1891135">
            <a:off x="475279" y="4559319"/>
            <a:ext cx="76828" cy="76803"/>
            <a:chOff x="3104875" y="1099400"/>
            <a:chExt cx="76825" cy="76800"/>
          </a:xfrm>
        </p:grpSpPr>
        <p:sp>
          <p:nvSpPr>
            <p:cNvPr id="1376" name="Google Shape;1376;p39">
              <a:extLst>
                <a:ext uri="{FF2B5EF4-FFF2-40B4-BE49-F238E27FC236}">
                  <a16:creationId xmlns:a16="http://schemas.microsoft.com/office/drawing/2014/main" id="{995E4420-B464-12DA-CCA7-9D20C0B286D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1377;p39">
              <a:extLst>
                <a:ext uri="{FF2B5EF4-FFF2-40B4-BE49-F238E27FC236}">
                  <a16:creationId xmlns:a16="http://schemas.microsoft.com/office/drawing/2014/main" id="{A58DAEC0-8382-847A-008A-FCBBFD737DE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" name="Google Shape;1378;p39">
            <a:extLst>
              <a:ext uri="{FF2B5EF4-FFF2-40B4-BE49-F238E27FC236}">
                <a16:creationId xmlns:a16="http://schemas.microsoft.com/office/drawing/2014/main" id="{05E63904-B505-0EC6-9C90-E9C5D6BAC7B0}"/>
              </a:ext>
            </a:extLst>
          </p:cNvPr>
          <p:cNvGrpSpPr/>
          <p:nvPr/>
        </p:nvGrpSpPr>
        <p:grpSpPr>
          <a:xfrm>
            <a:off x="3436243" y="1598888"/>
            <a:ext cx="76825" cy="76800"/>
            <a:chOff x="3104875" y="1099400"/>
            <a:chExt cx="76825" cy="76800"/>
          </a:xfrm>
        </p:grpSpPr>
        <p:sp>
          <p:nvSpPr>
            <p:cNvPr id="6" name="Google Shape;1379;p39">
              <a:extLst>
                <a:ext uri="{FF2B5EF4-FFF2-40B4-BE49-F238E27FC236}">
                  <a16:creationId xmlns:a16="http://schemas.microsoft.com/office/drawing/2014/main" id="{1B6D4D08-EE5F-7916-2140-B47E70C5C99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380;p39">
              <a:extLst>
                <a:ext uri="{FF2B5EF4-FFF2-40B4-BE49-F238E27FC236}">
                  <a16:creationId xmlns:a16="http://schemas.microsoft.com/office/drawing/2014/main" id="{81360AF4-EEA4-E28F-7BD7-3854F84F754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03" name="Group 1402">
            <a:extLst>
              <a:ext uri="{FF2B5EF4-FFF2-40B4-BE49-F238E27FC236}">
                <a16:creationId xmlns:a16="http://schemas.microsoft.com/office/drawing/2014/main" id="{A1E1DB58-996E-8441-51D4-B3955236CB7E}"/>
              </a:ext>
            </a:extLst>
          </p:cNvPr>
          <p:cNvGrpSpPr/>
          <p:nvPr/>
        </p:nvGrpSpPr>
        <p:grpSpPr>
          <a:xfrm>
            <a:off x="1549107" y="1675689"/>
            <a:ext cx="828600" cy="956100"/>
            <a:chOff x="1549107" y="1675689"/>
            <a:chExt cx="828600" cy="956100"/>
          </a:xfrm>
        </p:grpSpPr>
        <p:sp>
          <p:nvSpPr>
            <p:cNvPr id="1324" name="Google Shape;1324;p39">
              <a:extLst>
                <a:ext uri="{FF2B5EF4-FFF2-40B4-BE49-F238E27FC236}">
                  <a16:creationId xmlns:a16="http://schemas.microsoft.com/office/drawing/2014/main" id="{3181CC15-4085-AA51-4ECA-2C385710BC36}"/>
                </a:ext>
              </a:extLst>
            </p:cNvPr>
            <p:cNvSpPr/>
            <p:nvPr/>
          </p:nvSpPr>
          <p:spPr>
            <a:xfrm rot="5400000">
              <a:off x="1485357" y="1739439"/>
              <a:ext cx="956100" cy="8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9" name="Google Shape;11252;p78">
              <a:extLst>
                <a:ext uri="{FF2B5EF4-FFF2-40B4-BE49-F238E27FC236}">
                  <a16:creationId xmlns:a16="http://schemas.microsoft.com/office/drawing/2014/main" id="{E9660CCA-BB9F-4ABE-5516-85E97CCBC070}"/>
                </a:ext>
              </a:extLst>
            </p:cNvPr>
            <p:cNvGrpSpPr/>
            <p:nvPr/>
          </p:nvGrpSpPr>
          <p:grpSpPr>
            <a:xfrm>
              <a:off x="1757276" y="1838270"/>
              <a:ext cx="411480" cy="630936"/>
              <a:chOff x="7184363" y="3809604"/>
              <a:chExt cx="202184" cy="352762"/>
            </a:xfrm>
            <a:solidFill>
              <a:schemeClr val="tx1"/>
            </a:solidFill>
          </p:grpSpPr>
          <p:sp>
            <p:nvSpPr>
              <p:cNvPr id="50" name="Google Shape;11253;p78">
                <a:extLst>
                  <a:ext uri="{FF2B5EF4-FFF2-40B4-BE49-F238E27FC236}">
                    <a16:creationId xmlns:a16="http://schemas.microsoft.com/office/drawing/2014/main" id="{D038B215-CD95-17DC-B4DE-049B1FA34B89}"/>
                  </a:ext>
                </a:extLst>
              </p:cNvPr>
              <p:cNvSpPr/>
              <p:nvPr/>
            </p:nvSpPr>
            <p:spPr>
              <a:xfrm>
                <a:off x="7273111" y="3823716"/>
                <a:ext cx="23541" cy="23573"/>
              </a:xfrm>
              <a:custGeom>
                <a:avLst/>
                <a:gdLst/>
                <a:ahLst/>
                <a:cxnLst/>
                <a:rect l="l" t="t" r="r" b="b"/>
                <a:pathLst>
                  <a:path w="739" h="740" extrusionOk="0">
                    <a:moveTo>
                      <a:pt x="370" y="1"/>
                    </a:moveTo>
                    <a:cubicBezTo>
                      <a:pt x="287" y="1"/>
                      <a:pt x="203" y="72"/>
                      <a:pt x="203" y="168"/>
                    </a:cubicBezTo>
                    <a:lnTo>
                      <a:pt x="203" y="203"/>
                    </a:lnTo>
                    <a:lnTo>
                      <a:pt x="168" y="203"/>
                    </a:lnTo>
                    <a:cubicBezTo>
                      <a:pt x="72" y="203"/>
                      <a:pt x="1" y="287"/>
                      <a:pt x="1" y="370"/>
                    </a:cubicBezTo>
                    <a:cubicBezTo>
                      <a:pt x="1" y="465"/>
                      <a:pt x="72" y="537"/>
                      <a:pt x="168" y="537"/>
                    </a:cubicBezTo>
                    <a:lnTo>
                      <a:pt x="203" y="537"/>
                    </a:lnTo>
                    <a:lnTo>
                      <a:pt x="203" y="584"/>
                    </a:lnTo>
                    <a:cubicBezTo>
                      <a:pt x="203" y="668"/>
                      <a:pt x="287" y="739"/>
                      <a:pt x="370" y="739"/>
                    </a:cubicBezTo>
                    <a:cubicBezTo>
                      <a:pt x="453" y="739"/>
                      <a:pt x="537" y="668"/>
                      <a:pt x="537" y="584"/>
                    </a:cubicBezTo>
                    <a:lnTo>
                      <a:pt x="537" y="537"/>
                    </a:lnTo>
                    <a:lnTo>
                      <a:pt x="572" y="537"/>
                    </a:lnTo>
                    <a:cubicBezTo>
                      <a:pt x="668" y="537"/>
                      <a:pt x="739" y="465"/>
                      <a:pt x="739" y="370"/>
                    </a:cubicBezTo>
                    <a:cubicBezTo>
                      <a:pt x="739" y="287"/>
                      <a:pt x="668" y="203"/>
                      <a:pt x="572" y="203"/>
                    </a:cubicBezTo>
                    <a:lnTo>
                      <a:pt x="537" y="203"/>
                    </a:lnTo>
                    <a:lnTo>
                      <a:pt x="537" y="168"/>
                    </a:lnTo>
                    <a:cubicBezTo>
                      <a:pt x="537" y="72"/>
                      <a:pt x="453" y="1"/>
                      <a:pt x="3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11254;p78">
                <a:extLst>
                  <a:ext uri="{FF2B5EF4-FFF2-40B4-BE49-F238E27FC236}">
                    <a16:creationId xmlns:a16="http://schemas.microsoft.com/office/drawing/2014/main" id="{443888F4-BFCD-6756-03B1-1C73515A763E}"/>
                  </a:ext>
                </a:extLst>
              </p:cNvPr>
              <p:cNvSpPr/>
              <p:nvPr/>
            </p:nvSpPr>
            <p:spPr>
              <a:xfrm>
                <a:off x="7184363" y="3809604"/>
                <a:ext cx="202184" cy="352762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11074" extrusionOk="0">
                    <a:moveTo>
                      <a:pt x="3159" y="310"/>
                    </a:moveTo>
                    <a:cubicBezTo>
                      <a:pt x="3623" y="310"/>
                      <a:pt x="4091" y="390"/>
                      <a:pt x="4561" y="551"/>
                    </a:cubicBezTo>
                    <a:lnTo>
                      <a:pt x="4347" y="1087"/>
                    </a:lnTo>
                    <a:lnTo>
                      <a:pt x="4168" y="1563"/>
                    </a:lnTo>
                    <a:cubicBezTo>
                      <a:pt x="3841" y="1450"/>
                      <a:pt x="3510" y="1393"/>
                      <a:pt x="3175" y="1393"/>
                    </a:cubicBezTo>
                    <a:cubicBezTo>
                      <a:pt x="2840" y="1393"/>
                      <a:pt x="2501" y="1450"/>
                      <a:pt x="2156" y="1563"/>
                    </a:cubicBezTo>
                    <a:lnTo>
                      <a:pt x="1775" y="551"/>
                    </a:lnTo>
                    <a:cubicBezTo>
                      <a:pt x="2233" y="390"/>
                      <a:pt x="2695" y="310"/>
                      <a:pt x="3159" y="310"/>
                    </a:cubicBezTo>
                    <a:close/>
                    <a:moveTo>
                      <a:pt x="4549" y="1408"/>
                    </a:moveTo>
                    <a:cubicBezTo>
                      <a:pt x="5025" y="1754"/>
                      <a:pt x="5299" y="2301"/>
                      <a:pt x="5299" y="2885"/>
                    </a:cubicBezTo>
                    <a:cubicBezTo>
                      <a:pt x="5299" y="3289"/>
                      <a:pt x="5287" y="4075"/>
                      <a:pt x="5240" y="4421"/>
                    </a:cubicBezTo>
                    <a:cubicBezTo>
                      <a:pt x="5192" y="4849"/>
                      <a:pt x="4835" y="5171"/>
                      <a:pt x="4406" y="5171"/>
                    </a:cubicBezTo>
                    <a:lnTo>
                      <a:pt x="4001" y="5171"/>
                    </a:lnTo>
                    <a:cubicBezTo>
                      <a:pt x="4430" y="4897"/>
                      <a:pt x="4716" y="4397"/>
                      <a:pt x="4716" y="3849"/>
                    </a:cubicBezTo>
                    <a:lnTo>
                      <a:pt x="4716" y="2611"/>
                    </a:lnTo>
                    <a:cubicBezTo>
                      <a:pt x="4716" y="2599"/>
                      <a:pt x="4692" y="2551"/>
                      <a:pt x="4692" y="2527"/>
                    </a:cubicBezTo>
                    <a:lnTo>
                      <a:pt x="4632" y="2468"/>
                    </a:lnTo>
                    <a:cubicBezTo>
                      <a:pt x="4168" y="2277"/>
                      <a:pt x="3799" y="1896"/>
                      <a:pt x="3799" y="1885"/>
                    </a:cubicBezTo>
                    <a:cubicBezTo>
                      <a:pt x="3767" y="1853"/>
                      <a:pt x="3726" y="1838"/>
                      <a:pt x="3685" y="1838"/>
                    </a:cubicBezTo>
                    <a:cubicBezTo>
                      <a:pt x="3649" y="1838"/>
                      <a:pt x="3613" y="1850"/>
                      <a:pt x="3585" y="1873"/>
                    </a:cubicBezTo>
                    <a:cubicBezTo>
                      <a:pt x="3585" y="1873"/>
                      <a:pt x="2823" y="2432"/>
                      <a:pt x="1727" y="2456"/>
                    </a:cubicBezTo>
                    <a:cubicBezTo>
                      <a:pt x="1715" y="2456"/>
                      <a:pt x="1680" y="2468"/>
                      <a:pt x="1668" y="2480"/>
                    </a:cubicBezTo>
                    <a:cubicBezTo>
                      <a:pt x="1656" y="2492"/>
                      <a:pt x="1620" y="2492"/>
                      <a:pt x="1608" y="2516"/>
                    </a:cubicBezTo>
                    <a:cubicBezTo>
                      <a:pt x="1596" y="2527"/>
                      <a:pt x="1596" y="2551"/>
                      <a:pt x="1572" y="2575"/>
                    </a:cubicBezTo>
                    <a:cubicBezTo>
                      <a:pt x="1560" y="2587"/>
                      <a:pt x="1549" y="2599"/>
                      <a:pt x="1549" y="2635"/>
                    </a:cubicBezTo>
                    <a:lnTo>
                      <a:pt x="1549" y="3087"/>
                    </a:lnTo>
                    <a:cubicBezTo>
                      <a:pt x="1549" y="3182"/>
                      <a:pt x="1620" y="3254"/>
                      <a:pt x="1715" y="3254"/>
                    </a:cubicBezTo>
                    <a:cubicBezTo>
                      <a:pt x="1799" y="3254"/>
                      <a:pt x="1870" y="3182"/>
                      <a:pt x="1870" y="3087"/>
                    </a:cubicBezTo>
                    <a:lnTo>
                      <a:pt x="1870" y="2778"/>
                    </a:lnTo>
                    <a:cubicBezTo>
                      <a:pt x="2751" y="2730"/>
                      <a:pt x="3406" y="2397"/>
                      <a:pt x="3644" y="2230"/>
                    </a:cubicBezTo>
                    <a:cubicBezTo>
                      <a:pt x="3775" y="2349"/>
                      <a:pt x="4061" y="2575"/>
                      <a:pt x="4394" y="2730"/>
                    </a:cubicBezTo>
                    <a:lnTo>
                      <a:pt x="4394" y="3861"/>
                    </a:lnTo>
                    <a:cubicBezTo>
                      <a:pt x="4394" y="4563"/>
                      <a:pt x="3823" y="5135"/>
                      <a:pt x="3120" y="5135"/>
                    </a:cubicBezTo>
                    <a:cubicBezTo>
                      <a:pt x="2430" y="5135"/>
                      <a:pt x="1858" y="4563"/>
                      <a:pt x="1858" y="3861"/>
                    </a:cubicBezTo>
                    <a:cubicBezTo>
                      <a:pt x="1858" y="3778"/>
                      <a:pt x="1787" y="3706"/>
                      <a:pt x="1691" y="3706"/>
                    </a:cubicBezTo>
                    <a:cubicBezTo>
                      <a:pt x="1608" y="3706"/>
                      <a:pt x="1537" y="3778"/>
                      <a:pt x="1537" y="3861"/>
                    </a:cubicBezTo>
                    <a:cubicBezTo>
                      <a:pt x="1537" y="4421"/>
                      <a:pt x="1811" y="4909"/>
                      <a:pt x="2251" y="5194"/>
                    </a:cubicBezTo>
                    <a:lnTo>
                      <a:pt x="1846" y="5194"/>
                    </a:lnTo>
                    <a:cubicBezTo>
                      <a:pt x="1441" y="5171"/>
                      <a:pt x="1084" y="4849"/>
                      <a:pt x="1049" y="4421"/>
                    </a:cubicBezTo>
                    <a:cubicBezTo>
                      <a:pt x="1013" y="4063"/>
                      <a:pt x="989" y="3289"/>
                      <a:pt x="989" y="2885"/>
                    </a:cubicBezTo>
                    <a:cubicBezTo>
                      <a:pt x="989" y="2289"/>
                      <a:pt x="1263" y="1754"/>
                      <a:pt x="1727" y="1408"/>
                    </a:cubicBezTo>
                    <a:cubicBezTo>
                      <a:pt x="1906" y="1825"/>
                      <a:pt x="1858" y="1885"/>
                      <a:pt x="2001" y="1932"/>
                    </a:cubicBezTo>
                    <a:cubicBezTo>
                      <a:pt x="2013" y="1932"/>
                      <a:pt x="2025" y="1944"/>
                      <a:pt x="2037" y="1944"/>
                    </a:cubicBezTo>
                    <a:cubicBezTo>
                      <a:pt x="2049" y="1944"/>
                      <a:pt x="2084" y="1944"/>
                      <a:pt x="2096" y="1932"/>
                    </a:cubicBezTo>
                    <a:cubicBezTo>
                      <a:pt x="2453" y="1795"/>
                      <a:pt x="2802" y="1727"/>
                      <a:pt x="3147" y="1727"/>
                    </a:cubicBezTo>
                    <a:cubicBezTo>
                      <a:pt x="3492" y="1727"/>
                      <a:pt x="3835" y="1795"/>
                      <a:pt x="4180" y="1932"/>
                    </a:cubicBezTo>
                    <a:cubicBezTo>
                      <a:pt x="4204" y="1938"/>
                      <a:pt x="4227" y="1941"/>
                      <a:pt x="4248" y="1941"/>
                    </a:cubicBezTo>
                    <a:cubicBezTo>
                      <a:pt x="4269" y="1941"/>
                      <a:pt x="4287" y="1938"/>
                      <a:pt x="4299" y="1932"/>
                    </a:cubicBezTo>
                    <a:cubicBezTo>
                      <a:pt x="4347" y="1920"/>
                      <a:pt x="4382" y="1885"/>
                      <a:pt x="4394" y="1837"/>
                    </a:cubicBezTo>
                    <a:lnTo>
                      <a:pt x="4549" y="1408"/>
                    </a:lnTo>
                    <a:close/>
                    <a:moveTo>
                      <a:pt x="3573" y="5445"/>
                    </a:moveTo>
                    <a:lnTo>
                      <a:pt x="3573" y="6028"/>
                    </a:lnTo>
                    <a:cubicBezTo>
                      <a:pt x="3573" y="6111"/>
                      <a:pt x="3644" y="6183"/>
                      <a:pt x="3739" y="6183"/>
                    </a:cubicBezTo>
                    <a:lnTo>
                      <a:pt x="3954" y="6183"/>
                    </a:lnTo>
                    <a:lnTo>
                      <a:pt x="3156" y="7576"/>
                    </a:lnTo>
                    <a:lnTo>
                      <a:pt x="2346" y="6183"/>
                    </a:lnTo>
                    <a:lnTo>
                      <a:pt x="2573" y="6183"/>
                    </a:lnTo>
                    <a:cubicBezTo>
                      <a:pt x="2668" y="6183"/>
                      <a:pt x="2739" y="6111"/>
                      <a:pt x="2739" y="6028"/>
                    </a:cubicBezTo>
                    <a:lnTo>
                      <a:pt x="2739" y="5445"/>
                    </a:lnTo>
                    <a:cubicBezTo>
                      <a:pt x="2876" y="5480"/>
                      <a:pt x="3019" y="5498"/>
                      <a:pt x="3160" y="5498"/>
                    </a:cubicBezTo>
                    <a:cubicBezTo>
                      <a:pt x="3302" y="5498"/>
                      <a:pt x="3442" y="5480"/>
                      <a:pt x="3573" y="5445"/>
                    </a:cubicBezTo>
                    <a:close/>
                    <a:moveTo>
                      <a:pt x="3180" y="0"/>
                    </a:moveTo>
                    <a:cubicBezTo>
                      <a:pt x="2626" y="0"/>
                      <a:pt x="2072" y="105"/>
                      <a:pt x="1525" y="313"/>
                    </a:cubicBezTo>
                    <a:cubicBezTo>
                      <a:pt x="1477" y="325"/>
                      <a:pt x="1441" y="349"/>
                      <a:pt x="1430" y="396"/>
                    </a:cubicBezTo>
                    <a:cubicBezTo>
                      <a:pt x="1418" y="444"/>
                      <a:pt x="1418" y="492"/>
                      <a:pt x="1430" y="515"/>
                    </a:cubicBezTo>
                    <a:lnTo>
                      <a:pt x="1656" y="1099"/>
                    </a:lnTo>
                    <a:cubicBezTo>
                      <a:pt x="1060" y="1504"/>
                      <a:pt x="703" y="2158"/>
                      <a:pt x="703" y="2861"/>
                    </a:cubicBezTo>
                    <a:cubicBezTo>
                      <a:pt x="703" y="3218"/>
                      <a:pt x="715" y="4051"/>
                      <a:pt x="763" y="4444"/>
                    </a:cubicBezTo>
                    <a:cubicBezTo>
                      <a:pt x="822" y="5040"/>
                      <a:pt x="1322" y="5504"/>
                      <a:pt x="1918" y="5504"/>
                    </a:cubicBezTo>
                    <a:lnTo>
                      <a:pt x="2453" y="5504"/>
                    </a:lnTo>
                    <a:lnTo>
                      <a:pt x="2453" y="5861"/>
                    </a:lnTo>
                    <a:cubicBezTo>
                      <a:pt x="1549" y="5873"/>
                      <a:pt x="775" y="6480"/>
                      <a:pt x="572" y="7361"/>
                    </a:cubicBezTo>
                    <a:lnTo>
                      <a:pt x="108" y="9255"/>
                    </a:lnTo>
                    <a:cubicBezTo>
                      <a:pt x="1" y="9671"/>
                      <a:pt x="191" y="10100"/>
                      <a:pt x="572" y="10314"/>
                    </a:cubicBezTo>
                    <a:cubicBezTo>
                      <a:pt x="1441" y="10820"/>
                      <a:pt x="2320" y="11073"/>
                      <a:pt x="3199" y="11073"/>
                    </a:cubicBezTo>
                    <a:cubicBezTo>
                      <a:pt x="4079" y="11073"/>
                      <a:pt x="4960" y="10820"/>
                      <a:pt x="5835" y="10314"/>
                    </a:cubicBezTo>
                    <a:cubicBezTo>
                      <a:pt x="6168" y="10100"/>
                      <a:pt x="6347" y="9659"/>
                      <a:pt x="6240" y="9255"/>
                    </a:cubicBezTo>
                    <a:lnTo>
                      <a:pt x="6061" y="8504"/>
                    </a:lnTo>
                    <a:cubicBezTo>
                      <a:pt x="6050" y="8430"/>
                      <a:pt x="5972" y="8384"/>
                      <a:pt x="5896" y="8384"/>
                    </a:cubicBezTo>
                    <a:cubicBezTo>
                      <a:pt x="5888" y="8384"/>
                      <a:pt x="5879" y="8384"/>
                      <a:pt x="5871" y="8385"/>
                    </a:cubicBezTo>
                    <a:cubicBezTo>
                      <a:pt x="5775" y="8409"/>
                      <a:pt x="5728" y="8493"/>
                      <a:pt x="5751" y="8588"/>
                    </a:cubicBezTo>
                    <a:lnTo>
                      <a:pt x="5930" y="9326"/>
                    </a:lnTo>
                    <a:cubicBezTo>
                      <a:pt x="5990" y="9600"/>
                      <a:pt x="5871" y="9897"/>
                      <a:pt x="5632" y="10028"/>
                    </a:cubicBezTo>
                    <a:cubicBezTo>
                      <a:pt x="4799" y="10505"/>
                      <a:pt x="3980" y="10743"/>
                      <a:pt x="3162" y="10743"/>
                    </a:cubicBezTo>
                    <a:cubicBezTo>
                      <a:pt x="2343" y="10743"/>
                      <a:pt x="1525" y="10505"/>
                      <a:pt x="691" y="10028"/>
                    </a:cubicBezTo>
                    <a:cubicBezTo>
                      <a:pt x="453" y="9897"/>
                      <a:pt x="310" y="9600"/>
                      <a:pt x="394" y="9326"/>
                    </a:cubicBezTo>
                    <a:lnTo>
                      <a:pt x="846" y="7433"/>
                    </a:lnTo>
                    <a:cubicBezTo>
                      <a:pt x="1001" y="6838"/>
                      <a:pt x="1441" y="6397"/>
                      <a:pt x="2025" y="6242"/>
                    </a:cubicBezTo>
                    <a:lnTo>
                      <a:pt x="3025" y="7992"/>
                    </a:lnTo>
                    <a:cubicBezTo>
                      <a:pt x="3055" y="8040"/>
                      <a:pt x="3111" y="8064"/>
                      <a:pt x="3168" y="8064"/>
                    </a:cubicBezTo>
                    <a:cubicBezTo>
                      <a:pt x="3224" y="8064"/>
                      <a:pt x="3281" y="8040"/>
                      <a:pt x="3311" y="7992"/>
                    </a:cubicBezTo>
                    <a:lnTo>
                      <a:pt x="4299" y="6242"/>
                    </a:lnTo>
                    <a:cubicBezTo>
                      <a:pt x="4870" y="6397"/>
                      <a:pt x="5335" y="6838"/>
                      <a:pt x="5478" y="7433"/>
                    </a:cubicBezTo>
                    <a:lnTo>
                      <a:pt x="5573" y="7826"/>
                    </a:lnTo>
                    <a:cubicBezTo>
                      <a:pt x="5584" y="7901"/>
                      <a:pt x="5652" y="7947"/>
                      <a:pt x="5735" y="7947"/>
                    </a:cubicBezTo>
                    <a:cubicBezTo>
                      <a:pt x="5744" y="7947"/>
                      <a:pt x="5754" y="7946"/>
                      <a:pt x="5763" y="7945"/>
                    </a:cubicBezTo>
                    <a:cubicBezTo>
                      <a:pt x="5847" y="7921"/>
                      <a:pt x="5894" y="7838"/>
                      <a:pt x="5882" y="7754"/>
                    </a:cubicBezTo>
                    <a:lnTo>
                      <a:pt x="5787" y="7361"/>
                    </a:lnTo>
                    <a:cubicBezTo>
                      <a:pt x="5585" y="6480"/>
                      <a:pt x="4811" y="5873"/>
                      <a:pt x="3906" y="5861"/>
                    </a:cubicBezTo>
                    <a:lnTo>
                      <a:pt x="3906" y="5504"/>
                    </a:lnTo>
                    <a:lnTo>
                      <a:pt x="4442" y="5504"/>
                    </a:lnTo>
                    <a:cubicBezTo>
                      <a:pt x="5037" y="5504"/>
                      <a:pt x="5537" y="5052"/>
                      <a:pt x="5597" y="4444"/>
                    </a:cubicBezTo>
                    <a:cubicBezTo>
                      <a:pt x="5644" y="4051"/>
                      <a:pt x="5656" y="3218"/>
                      <a:pt x="5656" y="2861"/>
                    </a:cubicBezTo>
                    <a:cubicBezTo>
                      <a:pt x="5656" y="2135"/>
                      <a:pt x="5287" y="1492"/>
                      <a:pt x="4704" y="1099"/>
                    </a:cubicBezTo>
                    <a:lnTo>
                      <a:pt x="4930" y="515"/>
                    </a:lnTo>
                    <a:cubicBezTo>
                      <a:pt x="4954" y="432"/>
                      <a:pt x="4918" y="337"/>
                      <a:pt x="4835" y="313"/>
                    </a:cubicBezTo>
                    <a:cubicBezTo>
                      <a:pt x="4287" y="105"/>
                      <a:pt x="3733" y="0"/>
                      <a:pt x="3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402" name="Group 1401">
            <a:extLst>
              <a:ext uri="{FF2B5EF4-FFF2-40B4-BE49-F238E27FC236}">
                <a16:creationId xmlns:a16="http://schemas.microsoft.com/office/drawing/2014/main" id="{07C5F698-6E42-DC83-6854-89E44CF7577B}"/>
              </a:ext>
            </a:extLst>
          </p:cNvPr>
          <p:cNvGrpSpPr/>
          <p:nvPr/>
        </p:nvGrpSpPr>
        <p:grpSpPr>
          <a:xfrm>
            <a:off x="4133702" y="1675688"/>
            <a:ext cx="828600" cy="956100"/>
            <a:chOff x="4133702" y="1675688"/>
            <a:chExt cx="828600" cy="956100"/>
          </a:xfrm>
        </p:grpSpPr>
        <p:sp>
          <p:nvSpPr>
            <p:cNvPr id="1325" name="Google Shape;1325;p39">
              <a:extLst>
                <a:ext uri="{FF2B5EF4-FFF2-40B4-BE49-F238E27FC236}">
                  <a16:creationId xmlns:a16="http://schemas.microsoft.com/office/drawing/2014/main" id="{FF4DFC5E-20B1-8FFE-5982-A49FDA366F14}"/>
                </a:ext>
              </a:extLst>
            </p:cNvPr>
            <p:cNvSpPr/>
            <p:nvPr/>
          </p:nvSpPr>
          <p:spPr>
            <a:xfrm rot="5400000">
              <a:off x="4069952" y="1739438"/>
              <a:ext cx="956100" cy="8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2" name="Google Shape;14470;p83">
              <a:extLst>
                <a:ext uri="{FF2B5EF4-FFF2-40B4-BE49-F238E27FC236}">
                  <a16:creationId xmlns:a16="http://schemas.microsoft.com/office/drawing/2014/main" id="{DA431E5F-D481-2E4A-FE18-21BAE7D8AFF0}"/>
                </a:ext>
              </a:extLst>
            </p:cNvPr>
            <p:cNvGrpSpPr/>
            <p:nvPr/>
          </p:nvGrpSpPr>
          <p:grpSpPr>
            <a:xfrm>
              <a:off x="4273682" y="1879418"/>
              <a:ext cx="548640" cy="548640"/>
              <a:chOff x="5618805" y="2440924"/>
              <a:chExt cx="345292" cy="342618"/>
            </a:xfrm>
            <a:solidFill>
              <a:schemeClr val="tx1"/>
            </a:solidFill>
          </p:grpSpPr>
          <p:sp>
            <p:nvSpPr>
              <p:cNvPr id="53" name="Google Shape;14471;p83">
                <a:extLst>
                  <a:ext uri="{FF2B5EF4-FFF2-40B4-BE49-F238E27FC236}">
                    <a16:creationId xmlns:a16="http://schemas.microsoft.com/office/drawing/2014/main" id="{FD4DA870-BC77-8A7E-DEED-25BB73D7329A}"/>
                  </a:ext>
                </a:extLst>
              </p:cNvPr>
              <p:cNvSpPr/>
              <p:nvPr/>
            </p:nvSpPr>
            <p:spPr>
              <a:xfrm>
                <a:off x="5742751" y="2440924"/>
                <a:ext cx="221346" cy="222110"/>
              </a:xfrm>
              <a:custGeom>
                <a:avLst/>
                <a:gdLst/>
                <a:ahLst/>
                <a:cxnLst/>
                <a:rect l="l" t="t" r="r" b="b"/>
                <a:pathLst>
                  <a:path w="6954" h="6978" extrusionOk="0">
                    <a:moveTo>
                      <a:pt x="3477" y="346"/>
                    </a:moveTo>
                    <a:cubicBezTo>
                      <a:pt x="5203" y="346"/>
                      <a:pt x="6596" y="1453"/>
                      <a:pt x="6596" y="2798"/>
                    </a:cubicBezTo>
                    <a:cubicBezTo>
                      <a:pt x="6596" y="3989"/>
                      <a:pt x="5513" y="5001"/>
                      <a:pt x="4025" y="5215"/>
                    </a:cubicBezTo>
                    <a:cubicBezTo>
                      <a:pt x="3941" y="5227"/>
                      <a:pt x="3882" y="5299"/>
                      <a:pt x="3882" y="5394"/>
                    </a:cubicBezTo>
                    <a:cubicBezTo>
                      <a:pt x="3786" y="5953"/>
                      <a:pt x="3370" y="6418"/>
                      <a:pt x="2846" y="6573"/>
                    </a:cubicBezTo>
                    <a:cubicBezTo>
                      <a:pt x="3060" y="6227"/>
                      <a:pt x="3144" y="5811"/>
                      <a:pt x="3084" y="5394"/>
                    </a:cubicBezTo>
                    <a:cubicBezTo>
                      <a:pt x="3084" y="5299"/>
                      <a:pt x="3024" y="5215"/>
                      <a:pt x="2941" y="5215"/>
                    </a:cubicBezTo>
                    <a:cubicBezTo>
                      <a:pt x="1429" y="5001"/>
                      <a:pt x="346" y="3989"/>
                      <a:pt x="346" y="2798"/>
                    </a:cubicBezTo>
                    <a:cubicBezTo>
                      <a:pt x="346" y="1453"/>
                      <a:pt x="1751" y="346"/>
                      <a:pt x="3477" y="346"/>
                    </a:cubicBezTo>
                    <a:close/>
                    <a:moveTo>
                      <a:pt x="3477" y="0"/>
                    </a:moveTo>
                    <a:cubicBezTo>
                      <a:pt x="2548" y="0"/>
                      <a:pt x="1691" y="286"/>
                      <a:pt x="1036" y="810"/>
                    </a:cubicBezTo>
                    <a:cubicBezTo>
                      <a:pt x="357" y="1346"/>
                      <a:pt x="0" y="2048"/>
                      <a:pt x="0" y="2798"/>
                    </a:cubicBezTo>
                    <a:cubicBezTo>
                      <a:pt x="0" y="4120"/>
                      <a:pt x="1155" y="5251"/>
                      <a:pt x="2739" y="5537"/>
                    </a:cubicBezTo>
                    <a:cubicBezTo>
                      <a:pt x="2774" y="5953"/>
                      <a:pt x="2620" y="6382"/>
                      <a:pt x="2322" y="6680"/>
                    </a:cubicBezTo>
                    <a:cubicBezTo>
                      <a:pt x="2286" y="6727"/>
                      <a:pt x="2262" y="6799"/>
                      <a:pt x="2298" y="6882"/>
                    </a:cubicBezTo>
                    <a:cubicBezTo>
                      <a:pt x="2322" y="6942"/>
                      <a:pt x="2382" y="6977"/>
                      <a:pt x="2465" y="6977"/>
                    </a:cubicBezTo>
                    <a:cubicBezTo>
                      <a:pt x="3310" y="6977"/>
                      <a:pt x="4037" y="6370"/>
                      <a:pt x="4215" y="5537"/>
                    </a:cubicBezTo>
                    <a:cubicBezTo>
                      <a:pt x="4965" y="5418"/>
                      <a:pt x="5632" y="5096"/>
                      <a:pt x="6120" y="4632"/>
                    </a:cubicBezTo>
                    <a:cubicBezTo>
                      <a:pt x="6656" y="4120"/>
                      <a:pt x="6954" y="3465"/>
                      <a:pt x="6954" y="2798"/>
                    </a:cubicBezTo>
                    <a:cubicBezTo>
                      <a:pt x="6942" y="2048"/>
                      <a:pt x="6584" y="1334"/>
                      <a:pt x="5918" y="810"/>
                    </a:cubicBezTo>
                    <a:cubicBezTo>
                      <a:pt x="5263" y="286"/>
                      <a:pt x="4394" y="0"/>
                      <a:pt x="34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14472;p83">
                <a:extLst>
                  <a:ext uri="{FF2B5EF4-FFF2-40B4-BE49-F238E27FC236}">
                    <a16:creationId xmlns:a16="http://schemas.microsoft.com/office/drawing/2014/main" id="{D62F48C3-5B8A-8EA9-1FAE-CB48DAA3345E}"/>
                  </a:ext>
                </a:extLst>
              </p:cNvPr>
              <p:cNvSpPr/>
              <p:nvPr/>
            </p:nvSpPr>
            <p:spPr>
              <a:xfrm>
                <a:off x="5810581" y="2523905"/>
                <a:ext cx="11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179" y="1"/>
                    </a:moveTo>
                    <a:cubicBezTo>
                      <a:pt x="84" y="1"/>
                      <a:pt x="1" y="96"/>
                      <a:pt x="1" y="179"/>
                    </a:cubicBezTo>
                    <a:cubicBezTo>
                      <a:pt x="1" y="263"/>
                      <a:pt x="96" y="358"/>
                      <a:pt x="179" y="358"/>
                    </a:cubicBezTo>
                    <a:cubicBezTo>
                      <a:pt x="286" y="358"/>
                      <a:pt x="358" y="263"/>
                      <a:pt x="358" y="179"/>
                    </a:cubicBezTo>
                    <a:cubicBezTo>
                      <a:pt x="358" y="96"/>
                      <a:pt x="286" y="1"/>
                      <a:pt x="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14473;p83">
                <a:extLst>
                  <a:ext uri="{FF2B5EF4-FFF2-40B4-BE49-F238E27FC236}">
                    <a16:creationId xmlns:a16="http://schemas.microsoft.com/office/drawing/2014/main" id="{9AF780E5-352F-999F-62CF-7F1F30D14D1A}"/>
                  </a:ext>
                </a:extLst>
              </p:cNvPr>
              <p:cNvSpPr/>
              <p:nvPr/>
            </p:nvSpPr>
            <p:spPr>
              <a:xfrm>
                <a:off x="5884490" y="2523905"/>
                <a:ext cx="11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cubicBezTo>
                      <a:pt x="0" y="263"/>
                      <a:pt x="95" y="358"/>
                      <a:pt x="179" y="358"/>
                    </a:cubicBezTo>
                    <a:cubicBezTo>
                      <a:pt x="286" y="358"/>
                      <a:pt x="357" y="263"/>
                      <a:pt x="357" y="179"/>
                    </a:cubicBezTo>
                    <a:cubicBezTo>
                      <a:pt x="357" y="96"/>
                      <a:pt x="286" y="1"/>
                      <a:pt x="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14474;p83">
                <a:extLst>
                  <a:ext uri="{FF2B5EF4-FFF2-40B4-BE49-F238E27FC236}">
                    <a16:creationId xmlns:a16="http://schemas.microsoft.com/office/drawing/2014/main" id="{48E3964A-DEE8-6C7D-CA62-8B788FC927E7}"/>
                  </a:ext>
                </a:extLst>
              </p:cNvPr>
              <p:cNvSpPr/>
              <p:nvPr/>
            </p:nvSpPr>
            <p:spPr>
              <a:xfrm>
                <a:off x="5847727" y="2523905"/>
                <a:ext cx="11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cubicBezTo>
                      <a:pt x="0" y="263"/>
                      <a:pt x="84" y="358"/>
                      <a:pt x="179" y="358"/>
                    </a:cubicBezTo>
                    <a:cubicBezTo>
                      <a:pt x="286" y="358"/>
                      <a:pt x="358" y="263"/>
                      <a:pt x="358" y="179"/>
                    </a:cubicBezTo>
                    <a:cubicBezTo>
                      <a:pt x="358" y="96"/>
                      <a:pt x="286" y="1"/>
                      <a:pt x="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14475;p83">
                <a:extLst>
                  <a:ext uri="{FF2B5EF4-FFF2-40B4-BE49-F238E27FC236}">
                    <a16:creationId xmlns:a16="http://schemas.microsoft.com/office/drawing/2014/main" id="{3A215BC6-54CD-CFF9-D991-5657D698307D}"/>
                  </a:ext>
                </a:extLst>
              </p:cNvPr>
              <p:cNvSpPr/>
              <p:nvPr/>
            </p:nvSpPr>
            <p:spPr>
              <a:xfrm>
                <a:off x="5618805" y="2516616"/>
                <a:ext cx="270269" cy="266926"/>
              </a:xfrm>
              <a:custGeom>
                <a:avLst/>
                <a:gdLst/>
                <a:ahLst/>
                <a:cxnLst/>
                <a:rect l="l" t="t" r="r" b="b"/>
                <a:pathLst>
                  <a:path w="8491" h="8386" extrusionOk="0">
                    <a:moveTo>
                      <a:pt x="1269" y="0"/>
                    </a:moveTo>
                    <a:cubicBezTo>
                      <a:pt x="1224" y="0"/>
                      <a:pt x="1177" y="18"/>
                      <a:pt x="1144" y="51"/>
                    </a:cubicBezTo>
                    <a:cubicBezTo>
                      <a:pt x="1108" y="87"/>
                      <a:pt x="168" y="956"/>
                      <a:pt x="96" y="1706"/>
                    </a:cubicBezTo>
                    <a:cubicBezTo>
                      <a:pt x="1" y="2671"/>
                      <a:pt x="989" y="4385"/>
                      <a:pt x="2549" y="5933"/>
                    </a:cubicBezTo>
                    <a:cubicBezTo>
                      <a:pt x="4037" y="7421"/>
                      <a:pt x="5656" y="8386"/>
                      <a:pt x="6645" y="8386"/>
                    </a:cubicBezTo>
                    <a:lnTo>
                      <a:pt x="6776" y="8386"/>
                    </a:lnTo>
                    <a:cubicBezTo>
                      <a:pt x="7514" y="8314"/>
                      <a:pt x="8395" y="7374"/>
                      <a:pt x="8431" y="7326"/>
                    </a:cubicBezTo>
                    <a:cubicBezTo>
                      <a:pt x="8490" y="7266"/>
                      <a:pt x="8490" y="7159"/>
                      <a:pt x="8442" y="7100"/>
                    </a:cubicBezTo>
                    <a:cubicBezTo>
                      <a:pt x="8407" y="7076"/>
                      <a:pt x="7990" y="6540"/>
                      <a:pt x="7502" y="6052"/>
                    </a:cubicBezTo>
                    <a:cubicBezTo>
                      <a:pt x="7002" y="5540"/>
                      <a:pt x="6478" y="5123"/>
                      <a:pt x="6442" y="5111"/>
                    </a:cubicBezTo>
                    <a:cubicBezTo>
                      <a:pt x="6410" y="5085"/>
                      <a:pt x="6375" y="5072"/>
                      <a:pt x="6342" y="5072"/>
                    </a:cubicBezTo>
                    <a:cubicBezTo>
                      <a:pt x="6301" y="5072"/>
                      <a:pt x="6261" y="5091"/>
                      <a:pt x="6228" y="5123"/>
                    </a:cubicBezTo>
                    <a:lnTo>
                      <a:pt x="5573" y="5778"/>
                    </a:lnTo>
                    <a:lnTo>
                      <a:pt x="3442" y="3659"/>
                    </a:lnTo>
                    <a:cubicBezTo>
                      <a:pt x="3406" y="3617"/>
                      <a:pt x="3361" y="3596"/>
                      <a:pt x="3318" y="3596"/>
                    </a:cubicBezTo>
                    <a:cubicBezTo>
                      <a:pt x="3275" y="3596"/>
                      <a:pt x="3233" y="3617"/>
                      <a:pt x="3204" y="3659"/>
                    </a:cubicBezTo>
                    <a:cubicBezTo>
                      <a:pt x="3132" y="3730"/>
                      <a:pt x="3132" y="3837"/>
                      <a:pt x="3204" y="3897"/>
                    </a:cubicBezTo>
                    <a:lnTo>
                      <a:pt x="5466" y="6159"/>
                    </a:lnTo>
                    <a:cubicBezTo>
                      <a:pt x="5490" y="6183"/>
                      <a:pt x="5537" y="6195"/>
                      <a:pt x="5585" y="6195"/>
                    </a:cubicBezTo>
                    <a:cubicBezTo>
                      <a:pt x="5633" y="6195"/>
                      <a:pt x="5668" y="6183"/>
                      <a:pt x="5704" y="6159"/>
                    </a:cubicBezTo>
                    <a:lnTo>
                      <a:pt x="6371" y="5480"/>
                    </a:lnTo>
                    <a:cubicBezTo>
                      <a:pt x="6549" y="5635"/>
                      <a:pt x="6918" y="5945"/>
                      <a:pt x="7264" y="6290"/>
                    </a:cubicBezTo>
                    <a:cubicBezTo>
                      <a:pt x="7609" y="6635"/>
                      <a:pt x="7919" y="7004"/>
                      <a:pt x="8085" y="7195"/>
                    </a:cubicBezTo>
                    <a:cubicBezTo>
                      <a:pt x="7788" y="7481"/>
                      <a:pt x="7204" y="7981"/>
                      <a:pt x="6764" y="8028"/>
                    </a:cubicBezTo>
                    <a:cubicBezTo>
                      <a:pt x="6733" y="8031"/>
                      <a:pt x="6702" y="8032"/>
                      <a:pt x="6670" y="8032"/>
                    </a:cubicBezTo>
                    <a:cubicBezTo>
                      <a:pt x="5782" y="8032"/>
                      <a:pt x="4224" y="7085"/>
                      <a:pt x="2811" y="5683"/>
                    </a:cubicBezTo>
                    <a:cubicBezTo>
                      <a:pt x="1358" y="4218"/>
                      <a:pt x="394" y="2599"/>
                      <a:pt x="465" y="1730"/>
                    </a:cubicBezTo>
                    <a:cubicBezTo>
                      <a:pt x="513" y="1289"/>
                      <a:pt x="1013" y="706"/>
                      <a:pt x="1299" y="408"/>
                    </a:cubicBezTo>
                    <a:cubicBezTo>
                      <a:pt x="1477" y="563"/>
                      <a:pt x="1846" y="873"/>
                      <a:pt x="2204" y="1230"/>
                    </a:cubicBezTo>
                    <a:cubicBezTo>
                      <a:pt x="2549" y="1575"/>
                      <a:pt x="2858" y="1944"/>
                      <a:pt x="3013" y="2123"/>
                    </a:cubicBezTo>
                    <a:lnTo>
                      <a:pt x="2335" y="2790"/>
                    </a:lnTo>
                    <a:cubicBezTo>
                      <a:pt x="2263" y="2861"/>
                      <a:pt x="2263" y="2968"/>
                      <a:pt x="2335" y="3028"/>
                    </a:cubicBezTo>
                    <a:lnTo>
                      <a:pt x="2716" y="3397"/>
                    </a:lnTo>
                    <a:cubicBezTo>
                      <a:pt x="2751" y="3439"/>
                      <a:pt x="2796" y="3459"/>
                      <a:pt x="2838" y="3459"/>
                    </a:cubicBezTo>
                    <a:cubicBezTo>
                      <a:pt x="2879" y="3459"/>
                      <a:pt x="2918" y="3439"/>
                      <a:pt x="2942" y="3397"/>
                    </a:cubicBezTo>
                    <a:cubicBezTo>
                      <a:pt x="3025" y="3325"/>
                      <a:pt x="3025" y="3218"/>
                      <a:pt x="2942" y="3159"/>
                    </a:cubicBezTo>
                    <a:lnTo>
                      <a:pt x="2692" y="2909"/>
                    </a:lnTo>
                    <a:lnTo>
                      <a:pt x="3347" y="2254"/>
                    </a:lnTo>
                    <a:cubicBezTo>
                      <a:pt x="3406" y="2194"/>
                      <a:pt x="3430" y="2087"/>
                      <a:pt x="3359" y="2028"/>
                    </a:cubicBezTo>
                    <a:cubicBezTo>
                      <a:pt x="3347" y="2016"/>
                      <a:pt x="2930" y="1480"/>
                      <a:pt x="2430" y="980"/>
                    </a:cubicBezTo>
                    <a:cubicBezTo>
                      <a:pt x="1918" y="468"/>
                      <a:pt x="1394" y="51"/>
                      <a:pt x="1370" y="39"/>
                    </a:cubicBezTo>
                    <a:cubicBezTo>
                      <a:pt x="1343" y="12"/>
                      <a:pt x="1307" y="0"/>
                      <a:pt x="12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401" name="Group 1400">
            <a:extLst>
              <a:ext uri="{FF2B5EF4-FFF2-40B4-BE49-F238E27FC236}">
                <a16:creationId xmlns:a16="http://schemas.microsoft.com/office/drawing/2014/main" id="{35956743-F637-4613-4FD0-0C96A499014E}"/>
              </a:ext>
            </a:extLst>
          </p:cNvPr>
          <p:cNvGrpSpPr/>
          <p:nvPr/>
        </p:nvGrpSpPr>
        <p:grpSpPr>
          <a:xfrm>
            <a:off x="6727466" y="1675688"/>
            <a:ext cx="828600" cy="956100"/>
            <a:chOff x="6727466" y="1675688"/>
            <a:chExt cx="828600" cy="956100"/>
          </a:xfrm>
        </p:grpSpPr>
        <p:sp>
          <p:nvSpPr>
            <p:cNvPr id="1326" name="Google Shape;1326;p39">
              <a:extLst>
                <a:ext uri="{FF2B5EF4-FFF2-40B4-BE49-F238E27FC236}">
                  <a16:creationId xmlns:a16="http://schemas.microsoft.com/office/drawing/2014/main" id="{3270DB5E-5181-50B6-51DD-837B1D7F1298}"/>
                </a:ext>
              </a:extLst>
            </p:cNvPr>
            <p:cNvSpPr/>
            <p:nvPr/>
          </p:nvSpPr>
          <p:spPr>
            <a:xfrm rot="5400000">
              <a:off x="6663716" y="1739438"/>
              <a:ext cx="956100" cy="8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2" name="Google Shape;2316;p64">
              <a:extLst>
                <a:ext uri="{FF2B5EF4-FFF2-40B4-BE49-F238E27FC236}">
                  <a16:creationId xmlns:a16="http://schemas.microsoft.com/office/drawing/2014/main" id="{DC2EFEA2-7DD5-2DF4-0C0E-4608F33C57E8}"/>
                </a:ext>
              </a:extLst>
            </p:cNvPr>
            <p:cNvGrpSpPr/>
            <p:nvPr/>
          </p:nvGrpSpPr>
          <p:grpSpPr>
            <a:xfrm>
              <a:off x="6961824" y="1863510"/>
              <a:ext cx="468814" cy="536645"/>
              <a:chOff x="1246535" y="1431577"/>
              <a:chExt cx="525871" cy="601957"/>
            </a:xfrm>
          </p:grpSpPr>
          <p:sp>
            <p:nvSpPr>
              <p:cNvPr id="63" name="Google Shape;2317;p64">
                <a:extLst>
                  <a:ext uri="{FF2B5EF4-FFF2-40B4-BE49-F238E27FC236}">
                    <a16:creationId xmlns:a16="http://schemas.microsoft.com/office/drawing/2014/main" id="{2A80115B-18A3-4462-43B9-ADAA5E7BCC43}"/>
                  </a:ext>
                </a:extLst>
              </p:cNvPr>
              <p:cNvSpPr/>
              <p:nvPr/>
            </p:nvSpPr>
            <p:spPr>
              <a:xfrm>
                <a:off x="1350250" y="1660002"/>
                <a:ext cx="83781" cy="51376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1549" extrusionOk="0">
                    <a:moveTo>
                      <a:pt x="1994" y="532"/>
                    </a:moveTo>
                    <a:lnTo>
                      <a:pt x="1994" y="1017"/>
                    </a:lnTo>
                    <a:lnTo>
                      <a:pt x="532" y="1017"/>
                    </a:lnTo>
                    <a:lnTo>
                      <a:pt x="532" y="532"/>
                    </a:lnTo>
                    <a:close/>
                    <a:moveTo>
                      <a:pt x="373" y="1"/>
                    </a:moveTo>
                    <a:cubicBezTo>
                      <a:pt x="167" y="1"/>
                      <a:pt x="1" y="167"/>
                      <a:pt x="1" y="372"/>
                    </a:cubicBezTo>
                    <a:lnTo>
                      <a:pt x="1" y="1177"/>
                    </a:lnTo>
                    <a:cubicBezTo>
                      <a:pt x="1" y="1382"/>
                      <a:pt x="167" y="1549"/>
                      <a:pt x="373" y="1549"/>
                    </a:cubicBezTo>
                    <a:lnTo>
                      <a:pt x="2153" y="1549"/>
                    </a:lnTo>
                    <a:cubicBezTo>
                      <a:pt x="2358" y="1549"/>
                      <a:pt x="2526" y="1382"/>
                      <a:pt x="2526" y="1177"/>
                    </a:cubicBezTo>
                    <a:lnTo>
                      <a:pt x="2526" y="372"/>
                    </a:lnTo>
                    <a:cubicBezTo>
                      <a:pt x="2526" y="167"/>
                      <a:pt x="2358" y="1"/>
                      <a:pt x="2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" name="Google Shape;2318;p64">
                <a:extLst>
                  <a:ext uri="{FF2B5EF4-FFF2-40B4-BE49-F238E27FC236}">
                    <a16:creationId xmlns:a16="http://schemas.microsoft.com/office/drawing/2014/main" id="{D712E5F2-284D-83BF-C344-380E479F8DAF}"/>
                  </a:ext>
                </a:extLst>
              </p:cNvPr>
              <p:cNvSpPr/>
              <p:nvPr/>
            </p:nvSpPr>
            <p:spPr>
              <a:xfrm>
                <a:off x="1460798" y="1660002"/>
                <a:ext cx="83781" cy="51376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1549" extrusionOk="0">
                    <a:moveTo>
                      <a:pt x="1994" y="532"/>
                    </a:moveTo>
                    <a:lnTo>
                      <a:pt x="1994" y="1017"/>
                    </a:lnTo>
                    <a:lnTo>
                      <a:pt x="533" y="1017"/>
                    </a:lnTo>
                    <a:lnTo>
                      <a:pt x="533" y="532"/>
                    </a:lnTo>
                    <a:close/>
                    <a:moveTo>
                      <a:pt x="372" y="1"/>
                    </a:moveTo>
                    <a:cubicBezTo>
                      <a:pt x="167" y="1"/>
                      <a:pt x="1" y="167"/>
                      <a:pt x="1" y="372"/>
                    </a:cubicBezTo>
                    <a:lnTo>
                      <a:pt x="1" y="1177"/>
                    </a:lnTo>
                    <a:cubicBezTo>
                      <a:pt x="1" y="1382"/>
                      <a:pt x="168" y="1549"/>
                      <a:pt x="372" y="1549"/>
                    </a:cubicBezTo>
                    <a:lnTo>
                      <a:pt x="2153" y="1549"/>
                    </a:lnTo>
                    <a:cubicBezTo>
                      <a:pt x="2358" y="1549"/>
                      <a:pt x="2526" y="1382"/>
                      <a:pt x="2526" y="1177"/>
                    </a:cubicBezTo>
                    <a:lnTo>
                      <a:pt x="2526" y="372"/>
                    </a:lnTo>
                    <a:cubicBezTo>
                      <a:pt x="2526" y="167"/>
                      <a:pt x="2358" y="1"/>
                      <a:pt x="2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" name="Google Shape;2319;p64">
                <a:extLst>
                  <a:ext uri="{FF2B5EF4-FFF2-40B4-BE49-F238E27FC236}">
                    <a16:creationId xmlns:a16="http://schemas.microsoft.com/office/drawing/2014/main" id="{BFFBF87C-252B-C673-49BC-A60F34E511C4}"/>
                  </a:ext>
                </a:extLst>
              </p:cNvPr>
              <p:cNvSpPr/>
              <p:nvPr/>
            </p:nvSpPr>
            <p:spPr>
              <a:xfrm>
                <a:off x="1338807" y="1985342"/>
                <a:ext cx="56352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532" extrusionOk="0">
                    <a:moveTo>
                      <a:pt x="267" y="0"/>
                    </a:moveTo>
                    <a:cubicBezTo>
                      <a:pt x="119" y="0"/>
                      <a:pt x="1" y="119"/>
                      <a:pt x="1" y="266"/>
                    </a:cubicBezTo>
                    <a:cubicBezTo>
                      <a:pt x="1" y="413"/>
                      <a:pt x="119" y="532"/>
                      <a:pt x="267" y="532"/>
                    </a:cubicBezTo>
                    <a:lnTo>
                      <a:pt x="1432" y="532"/>
                    </a:lnTo>
                    <a:cubicBezTo>
                      <a:pt x="1579" y="532"/>
                      <a:pt x="1698" y="413"/>
                      <a:pt x="1698" y="266"/>
                    </a:cubicBezTo>
                    <a:cubicBezTo>
                      <a:pt x="1698" y="119"/>
                      <a:pt x="1579" y="0"/>
                      <a:pt x="14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" name="Google Shape;2320;p64">
                <a:extLst>
                  <a:ext uri="{FF2B5EF4-FFF2-40B4-BE49-F238E27FC236}">
                    <a16:creationId xmlns:a16="http://schemas.microsoft.com/office/drawing/2014/main" id="{EA0974E1-A646-F4A9-2FC9-6F513938683A}"/>
                  </a:ext>
                </a:extLst>
              </p:cNvPr>
              <p:cNvSpPr/>
              <p:nvPr/>
            </p:nvSpPr>
            <p:spPr>
              <a:xfrm>
                <a:off x="1464446" y="1985342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7" y="0"/>
                    </a:moveTo>
                    <a:cubicBezTo>
                      <a:pt x="197" y="0"/>
                      <a:pt x="128" y="29"/>
                      <a:pt x="79" y="78"/>
                    </a:cubicBezTo>
                    <a:cubicBezTo>
                      <a:pt x="29" y="127"/>
                      <a:pt x="1" y="196"/>
                      <a:pt x="1" y="266"/>
                    </a:cubicBezTo>
                    <a:cubicBezTo>
                      <a:pt x="1" y="336"/>
                      <a:pt x="29" y="404"/>
                      <a:pt x="79" y="454"/>
                    </a:cubicBezTo>
                    <a:cubicBezTo>
                      <a:pt x="128" y="503"/>
                      <a:pt x="197" y="532"/>
                      <a:pt x="267" y="532"/>
                    </a:cubicBezTo>
                    <a:cubicBezTo>
                      <a:pt x="336" y="532"/>
                      <a:pt x="405" y="503"/>
                      <a:pt x="454" y="454"/>
                    </a:cubicBezTo>
                    <a:cubicBezTo>
                      <a:pt x="504" y="405"/>
                      <a:pt x="532" y="336"/>
                      <a:pt x="532" y="266"/>
                    </a:cubicBezTo>
                    <a:cubicBezTo>
                      <a:pt x="532" y="196"/>
                      <a:pt x="504" y="127"/>
                      <a:pt x="454" y="78"/>
                    </a:cubicBezTo>
                    <a:cubicBezTo>
                      <a:pt x="405" y="29"/>
                      <a:pt x="336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" name="Google Shape;2321;p64">
                <a:extLst>
                  <a:ext uri="{FF2B5EF4-FFF2-40B4-BE49-F238E27FC236}">
                    <a16:creationId xmlns:a16="http://schemas.microsoft.com/office/drawing/2014/main" id="{F4879FA3-2FF1-3180-E188-2E76B739EAD3}"/>
                  </a:ext>
                </a:extLst>
              </p:cNvPr>
              <p:cNvSpPr/>
              <p:nvPr/>
            </p:nvSpPr>
            <p:spPr>
              <a:xfrm>
                <a:off x="1499902" y="1985342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6" y="0"/>
                    </a:moveTo>
                    <a:cubicBezTo>
                      <a:pt x="197" y="0"/>
                      <a:pt x="128" y="29"/>
                      <a:pt x="77" y="78"/>
                    </a:cubicBezTo>
                    <a:cubicBezTo>
                      <a:pt x="29" y="127"/>
                      <a:pt x="0" y="196"/>
                      <a:pt x="0" y="266"/>
                    </a:cubicBezTo>
                    <a:cubicBezTo>
                      <a:pt x="0" y="336"/>
                      <a:pt x="29" y="404"/>
                      <a:pt x="77" y="454"/>
                    </a:cubicBezTo>
                    <a:cubicBezTo>
                      <a:pt x="128" y="503"/>
                      <a:pt x="197" y="532"/>
                      <a:pt x="266" y="532"/>
                    </a:cubicBezTo>
                    <a:cubicBezTo>
                      <a:pt x="336" y="532"/>
                      <a:pt x="404" y="503"/>
                      <a:pt x="454" y="454"/>
                    </a:cubicBezTo>
                    <a:cubicBezTo>
                      <a:pt x="504" y="405"/>
                      <a:pt x="532" y="336"/>
                      <a:pt x="532" y="266"/>
                    </a:cubicBezTo>
                    <a:cubicBezTo>
                      <a:pt x="532" y="196"/>
                      <a:pt x="504" y="127"/>
                      <a:pt x="454" y="78"/>
                    </a:cubicBezTo>
                    <a:cubicBezTo>
                      <a:pt x="404" y="29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" name="Google Shape;2322;p64">
                <a:extLst>
                  <a:ext uri="{FF2B5EF4-FFF2-40B4-BE49-F238E27FC236}">
                    <a16:creationId xmlns:a16="http://schemas.microsoft.com/office/drawing/2014/main" id="{A20D2919-95D7-434B-8F52-528F09C78F00}"/>
                  </a:ext>
                </a:extLst>
              </p:cNvPr>
              <p:cNvSpPr/>
              <p:nvPr/>
            </p:nvSpPr>
            <p:spPr>
              <a:xfrm>
                <a:off x="1535358" y="1985342"/>
                <a:ext cx="17645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2" extrusionOk="0">
                    <a:moveTo>
                      <a:pt x="265" y="0"/>
                    </a:moveTo>
                    <a:cubicBezTo>
                      <a:pt x="195" y="0"/>
                      <a:pt x="127" y="29"/>
                      <a:pt x="77" y="78"/>
                    </a:cubicBezTo>
                    <a:cubicBezTo>
                      <a:pt x="28" y="127"/>
                      <a:pt x="0" y="196"/>
                      <a:pt x="0" y="266"/>
                    </a:cubicBezTo>
                    <a:cubicBezTo>
                      <a:pt x="0" y="336"/>
                      <a:pt x="28" y="404"/>
                      <a:pt x="77" y="454"/>
                    </a:cubicBezTo>
                    <a:cubicBezTo>
                      <a:pt x="127" y="503"/>
                      <a:pt x="195" y="532"/>
                      <a:pt x="265" y="532"/>
                    </a:cubicBezTo>
                    <a:cubicBezTo>
                      <a:pt x="335" y="532"/>
                      <a:pt x="404" y="503"/>
                      <a:pt x="453" y="454"/>
                    </a:cubicBezTo>
                    <a:cubicBezTo>
                      <a:pt x="503" y="405"/>
                      <a:pt x="531" y="336"/>
                      <a:pt x="531" y="266"/>
                    </a:cubicBezTo>
                    <a:cubicBezTo>
                      <a:pt x="531" y="196"/>
                      <a:pt x="503" y="127"/>
                      <a:pt x="453" y="78"/>
                    </a:cubicBezTo>
                    <a:cubicBezTo>
                      <a:pt x="404" y="29"/>
                      <a:pt x="335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" name="Google Shape;2323;p64">
                <a:extLst>
                  <a:ext uri="{FF2B5EF4-FFF2-40B4-BE49-F238E27FC236}">
                    <a16:creationId xmlns:a16="http://schemas.microsoft.com/office/drawing/2014/main" id="{F4C7AB26-E056-553D-66C3-2421F045804A}"/>
                  </a:ext>
                </a:extLst>
              </p:cNvPr>
              <p:cNvSpPr/>
              <p:nvPr/>
            </p:nvSpPr>
            <p:spPr>
              <a:xfrm>
                <a:off x="1403186" y="1571776"/>
                <a:ext cx="1767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3" extrusionOk="0">
                    <a:moveTo>
                      <a:pt x="266" y="0"/>
                    </a:moveTo>
                    <a:cubicBezTo>
                      <a:pt x="196" y="0"/>
                      <a:pt x="128" y="28"/>
                      <a:pt x="79" y="78"/>
                    </a:cubicBezTo>
                    <a:cubicBezTo>
                      <a:pt x="28" y="128"/>
                      <a:pt x="0" y="195"/>
                      <a:pt x="0" y="266"/>
                    </a:cubicBezTo>
                    <a:cubicBezTo>
                      <a:pt x="0" y="336"/>
                      <a:pt x="28" y="405"/>
                      <a:pt x="79" y="454"/>
                    </a:cubicBezTo>
                    <a:cubicBezTo>
                      <a:pt x="128" y="503"/>
                      <a:pt x="197" y="532"/>
                      <a:pt x="266" y="532"/>
                    </a:cubicBezTo>
                    <a:cubicBezTo>
                      <a:pt x="336" y="532"/>
                      <a:pt x="404" y="503"/>
                      <a:pt x="454" y="454"/>
                    </a:cubicBezTo>
                    <a:cubicBezTo>
                      <a:pt x="504" y="405"/>
                      <a:pt x="532" y="336"/>
                      <a:pt x="532" y="266"/>
                    </a:cubicBezTo>
                    <a:cubicBezTo>
                      <a:pt x="532" y="195"/>
                      <a:pt x="504" y="128"/>
                      <a:pt x="454" y="78"/>
                    </a:cubicBezTo>
                    <a:cubicBezTo>
                      <a:pt x="405" y="28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" name="Google Shape;2324;p64">
                <a:extLst>
                  <a:ext uri="{FF2B5EF4-FFF2-40B4-BE49-F238E27FC236}">
                    <a16:creationId xmlns:a16="http://schemas.microsoft.com/office/drawing/2014/main" id="{A322A8FF-72B2-FDE2-E19C-1FFC484797BE}"/>
                  </a:ext>
                </a:extLst>
              </p:cNvPr>
              <p:cNvSpPr/>
              <p:nvPr/>
            </p:nvSpPr>
            <p:spPr>
              <a:xfrm>
                <a:off x="1438608" y="1571776"/>
                <a:ext cx="1767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3" extrusionOk="0">
                    <a:moveTo>
                      <a:pt x="266" y="0"/>
                    </a:moveTo>
                    <a:cubicBezTo>
                      <a:pt x="196" y="0"/>
                      <a:pt x="128" y="28"/>
                      <a:pt x="78" y="78"/>
                    </a:cubicBezTo>
                    <a:cubicBezTo>
                      <a:pt x="29" y="128"/>
                      <a:pt x="0" y="195"/>
                      <a:pt x="0" y="266"/>
                    </a:cubicBezTo>
                    <a:cubicBezTo>
                      <a:pt x="0" y="336"/>
                      <a:pt x="29" y="405"/>
                      <a:pt x="78" y="454"/>
                    </a:cubicBezTo>
                    <a:cubicBezTo>
                      <a:pt x="128" y="503"/>
                      <a:pt x="196" y="532"/>
                      <a:pt x="266" y="532"/>
                    </a:cubicBezTo>
                    <a:cubicBezTo>
                      <a:pt x="337" y="532"/>
                      <a:pt x="405" y="503"/>
                      <a:pt x="455" y="454"/>
                    </a:cubicBezTo>
                    <a:cubicBezTo>
                      <a:pt x="504" y="405"/>
                      <a:pt x="532" y="336"/>
                      <a:pt x="532" y="266"/>
                    </a:cubicBezTo>
                    <a:cubicBezTo>
                      <a:pt x="532" y="196"/>
                      <a:pt x="504" y="128"/>
                      <a:pt x="455" y="78"/>
                    </a:cubicBezTo>
                    <a:cubicBezTo>
                      <a:pt x="405" y="28"/>
                      <a:pt x="337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" name="Google Shape;2325;p64">
                <a:extLst>
                  <a:ext uri="{FF2B5EF4-FFF2-40B4-BE49-F238E27FC236}">
                    <a16:creationId xmlns:a16="http://schemas.microsoft.com/office/drawing/2014/main" id="{7AF1EA89-A412-7269-7F7D-7DF7246621CF}"/>
                  </a:ext>
                </a:extLst>
              </p:cNvPr>
              <p:cNvSpPr/>
              <p:nvPr/>
            </p:nvSpPr>
            <p:spPr>
              <a:xfrm>
                <a:off x="1474065" y="1571776"/>
                <a:ext cx="17645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3" extrusionOk="0">
                    <a:moveTo>
                      <a:pt x="266" y="0"/>
                    </a:moveTo>
                    <a:cubicBezTo>
                      <a:pt x="196" y="0"/>
                      <a:pt x="127" y="28"/>
                      <a:pt x="78" y="78"/>
                    </a:cubicBezTo>
                    <a:cubicBezTo>
                      <a:pt x="29" y="128"/>
                      <a:pt x="0" y="196"/>
                      <a:pt x="0" y="266"/>
                    </a:cubicBezTo>
                    <a:cubicBezTo>
                      <a:pt x="0" y="336"/>
                      <a:pt x="29" y="405"/>
                      <a:pt x="78" y="454"/>
                    </a:cubicBezTo>
                    <a:cubicBezTo>
                      <a:pt x="127" y="503"/>
                      <a:pt x="196" y="532"/>
                      <a:pt x="266" y="532"/>
                    </a:cubicBezTo>
                    <a:cubicBezTo>
                      <a:pt x="336" y="532"/>
                      <a:pt x="405" y="503"/>
                      <a:pt x="454" y="454"/>
                    </a:cubicBezTo>
                    <a:cubicBezTo>
                      <a:pt x="503" y="405"/>
                      <a:pt x="532" y="336"/>
                      <a:pt x="532" y="266"/>
                    </a:cubicBezTo>
                    <a:cubicBezTo>
                      <a:pt x="532" y="195"/>
                      <a:pt x="503" y="128"/>
                      <a:pt x="454" y="78"/>
                    </a:cubicBezTo>
                    <a:cubicBezTo>
                      <a:pt x="405" y="28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" name="Google Shape;2326;p64">
                <a:extLst>
                  <a:ext uri="{FF2B5EF4-FFF2-40B4-BE49-F238E27FC236}">
                    <a16:creationId xmlns:a16="http://schemas.microsoft.com/office/drawing/2014/main" id="{84DF461D-3464-87D4-9145-9E43BA9FB683}"/>
                  </a:ext>
                </a:extLst>
              </p:cNvPr>
              <p:cNvSpPr/>
              <p:nvPr/>
            </p:nvSpPr>
            <p:spPr>
              <a:xfrm>
                <a:off x="1246535" y="1431577"/>
                <a:ext cx="525871" cy="601957"/>
              </a:xfrm>
              <a:custGeom>
                <a:avLst/>
                <a:gdLst/>
                <a:ahLst/>
                <a:cxnLst/>
                <a:rect l="l" t="t" r="r" b="b"/>
                <a:pathLst>
                  <a:path w="15855" h="18149" extrusionOk="0">
                    <a:moveTo>
                      <a:pt x="6931" y="1864"/>
                    </a:moveTo>
                    <a:cubicBezTo>
                      <a:pt x="6946" y="1864"/>
                      <a:pt x="6963" y="1865"/>
                      <a:pt x="6978" y="1865"/>
                    </a:cubicBezTo>
                    <a:lnTo>
                      <a:pt x="6978" y="2585"/>
                    </a:lnTo>
                    <a:lnTo>
                      <a:pt x="5137" y="2585"/>
                    </a:lnTo>
                    <a:lnTo>
                      <a:pt x="5137" y="1865"/>
                    </a:lnTo>
                    <a:cubicBezTo>
                      <a:pt x="5153" y="1864"/>
                      <a:pt x="5169" y="1864"/>
                      <a:pt x="5185" y="1864"/>
                    </a:cubicBezTo>
                    <a:close/>
                    <a:moveTo>
                      <a:pt x="15323" y="532"/>
                    </a:moveTo>
                    <a:lnTo>
                      <a:pt x="15323" y="3925"/>
                    </a:lnTo>
                    <a:lnTo>
                      <a:pt x="11009" y="3925"/>
                    </a:lnTo>
                    <a:cubicBezTo>
                      <a:pt x="10933" y="3925"/>
                      <a:pt x="10860" y="3958"/>
                      <a:pt x="10809" y="4016"/>
                    </a:cubicBezTo>
                    <a:lnTo>
                      <a:pt x="10263" y="4640"/>
                    </a:lnTo>
                    <a:lnTo>
                      <a:pt x="10263" y="532"/>
                    </a:lnTo>
                    <a:close/>
                    <a:moveTo>
                      <a:pt x="11140" y="6825"/>
                    </a:moveTo>
                    <a:cubicBezTo>
                      <a:pt x="11384" y="6825"/>
                      <a:pt x="11583" y="7023"/>
                      <a:pt x="11583" y="7268"/>
                    </a:cubicBezTo>
                    <a:lnTo>
                      <a:pt x="11583" y="9382"/>
                    </a:lnTo>
                    <a:cubicBezTo>
                      <a:pt x="11583" y="9626"/>
                      <a:pt x="11384" y="9824"/>
                      <a:pt x="11140" y="9824"/>
                    </a:cubicBezTo>
                    <a:lnTo>
                      <a:pt x="10986" y="9824"/>
                    </a:lnTo>
                    <a:cubicBezTo>
                      <a:pt x="10995" y="9711"/>
                      <a:pt x="11000" y="9595"/>
                      <a:pt x="11000" y="9479"/>
                    </a:cubicBezTo>
                    <a:lnTo>
                      <a:pt x="11000" y="6825"/>
                    </a:lnTo>
                    <a:close/>
                    <a:moveTo>
                      <a:pt x="8826" y="5935"/>
                    </a:moveTo>
                    <a:cubicBezTo>
                      <a:pt x="9221" y="5935"/>
                      <a:pt x="9543" y="6256"/>
                      <a:pt x="9543" y="6651"/>
                    </a:cubicBezTo>
                    <a:lnTo>
                      <a:pt x="9543" y="9287"/>
                    </a:lnTo>
                    <a:cubicBezTo>
                      <a:pt x="9543" y="9681"/>
                      <a:pt x="9222" y="10003"/>
                      <a:pt x="8826" y="10003"/>
                    </a:cubicBezTo>
                    <a:lnTo>
                      <a:pt x="8245" y="10003"/>
                    </a:lnTo>
                    <a:cubicBezTo>
                      <a:pt x="8153" y="9545"/>
                      <a:pt x="7747" y="9200"/>
                      <a:pt x="7263" y="9200"/>
                    </a:cubicBezTo>
                    <a:lnTo>
                      <a:pt x="4940" y="9200"/>
                    </a:lnTo>
                    <a:cubicBezTo>
                      <a:pt x="4454" y="9200"/>
                      <a:pt x="4049" y="9545"/>
                      <a:pt x="3957" y="10003"/>
                    </a:cubicBezTo>
                    <a:lnTo>
                      <a:pt x="3376" y="10003"/>
                    </a:lnTo>
                    <a:cubicBezTo>
                      <a:pt x="2981" y="10003"/>
                      <a:pt x="2660" y="9681"/>
                      <a:pt x="2660" y="9287"/>
                    </a:cubicBezTo>
                    <a:lnTo>
                      <a:pt x="2660" y="6651"/>
                    </a:lnTo>
                    <a:cubicBezTo>
                      <a:pt x="2660" y="6256"/>
                      <a:pt x="2981" y="5935"/>
                      <a:pt x="3376" y="5935"/>
                    </a:cubicBezTo>
                    <a:close/>
                    <a:moveTo>
                      <a:pt x="7263" y="9731"/>
                    </a:moveTo>
                    <a:cubicBezTo>
                      <a:pt x="7522" y="9731"/>
                      <a:pt x="7734" y="9942"/>
                      <a:pt x="7734" y="10202"/>
                    </a:cubicBezTo>
                    <a:cubicBezTo>
                      <a:pt x="7734" y="10462"/>
                      <a:pt x="7522" y="10673"/>
                      <a:pt x="7263" y="10673"/>
                    </a:cubicBezTo>
                    <a:lnTo>
                      <a:pt x="4940" y="10673"/>
                    </a:lnTo>
                    <a:cubicBezTo>
                      <a:pt x="4680" y="10673"/>
                      <a:pt x="4469" y="10462"/>
                      <a:pt x="4469" y="10202"/>
                    </a:cubicBezTo>
                    <a:cubicBezTo>
                      <a:pt x="4469" y="9942"/>
                      <a:pt x="4680" y="9731"/>
                      <a:pt x="4940" y="9731"/>
                    </a:cubicBezTo>
                    <a:close/>
                    <a:moveTo>
                      <a:pt x="2619" y="2962"/>
                    </a:moveTo>
                    <a:lnTo>
                      <a:pt x="2619" y="5660"/>
                    </a:lnTo>
                    <a:cubicBezTo>
                      <a:pt x="2321" y="5889"/>
                      <a:pt x="2128" y="6248"/>
                      <a:pt x="2128" y="6651"/>
                    </a:cubicBezTo>
                    <a:lnTo>
                      <a:pt x="2128" y="9287"/>
                    </a:lnTo>
                    <a:cubicBezTo>
                      <a:pt x="2128" y="9691"/>
                      <a:pt x="2321" y="10050"/>
                      <a:pt x="2619" y="10278"/>
                    </a:cubicBezTo>
                    <a:lnTo>
                      <a:pt x="2619" y="11900"/>
                    </a:lnTo>
                    <a:cubicBezTo>
                      <a:pt x="2017" y="11269"/>
                      <a:pt x="1646" y="10417"/>
                      <a:pt x="1646" y="9479"/>
                    </a:cubicBezTo>
                    <a:lnTo>
                      <a:pt x="1646" y="5383"/>
                    </a:lnTo>
                    <a:cubicBezTo>
                      <a:pt x="1646" y="4446"/>
                      <a:pt x="2017" y="3594"/>
                      <a:pt x="2619" y="2962"/>
                    </a:cubicBezTo>
                    <a:close/>
                    <a:moveTo>
                      <a:pt x="7510" y="1911"/>
                    </a:moveTo>
                    <a:cubicBezTo>
                      <a:pt x="8044" y="1999"/>
                      <a:pt x="8539" y="2207"/>
                      <a:pt x="8965" y="2506"/>
                    </a:cubicBezTo>
                    <a:lnTo>
                      <a:pt x="8965" y="3403"/>
                    </a:lnTo>
                    <a:cubicBezTo>
                      <a:pt x="8965" y="3550"/>
                      <a:pt x="9083" y="3669"/>
                      <a:pt x="9230" y="3669"/>
                    </a:cubicBezTo>
                    <a:cubicBezTo>
                      <a:pt x="9378" y="3669"/>
                      <a:pt x="9496" y="3550"/>
                      <a:pt x="9496" y="3403"/>
                    </a:cubicBezTo>
                    <a:lnTo>
                      <a:pt x="9496" y="2962"/>
                    </a:lnTo>
                    <a:cubicBezTo>
                      <a:pt x="9579" y="3050"/>
                      <a:pt x="9657" y="3140"/>
                      <a:pt x="9730" y="3234"/>
                    </a:cubicBezTo>
                    <a:lnTo>
                      <a:pt x="9730" y="5128"/>
                    </a:lnTo>
                    <a:cubicBezTo>
                      <a:pt x="9730" y="5386"/>
                      <a:pt x="9898" y="5503"/>
                      <a:pt x="10054" y="5503"/>
                    </a:cubicBezTo>
                    <a:cubicBezTo>
                      <a:pt x="10126" y="5503"/>
                      <a:pt x="10235" y="5478"/>
                      <a:pt x="10340" y="5358"/>
                    </a:cubicBezTo>
                    <a:lnTo>
                      <a:pt x="10464" y="5216"/>
                    </a:lnTo>
                    <a:cubicBezTo>
                      <a:pt x="10467" y="5272"/>
                      <a:pt x="10468" y="5327"/>
                      <a:pt x="10468" y="5383"/>
                    </a:cubicBezTo>
                    <a:lnTo>
                      <a:pt x="10468" y="9479"/>
                    </a:lnTo>
                    <a:lnTo>
                      <a:pt x="10469" y="9479"/>
                    </a:lnTo>
                    <a:cubicBezTo>
                      <a:pt x="10469" y="10416"/>
                      <a:pt x="10098" y="11269"/>
                      <a:pt x="9497" y="11900"/>
                    </a:cubicBezTo>
                    <a:lnTo>
                      <a:pt x="9497" y="10339"/>
                    </a:lnTo>
                    <a:cubicBezTo>
                      <a:pt x="9844" y="10117"/>
                      <a:pt x="10075" y="9729"/>
                      <a:pt x="10075" y="9286"/>
                    </a:cubicBezTo>
                    <a:lnTo>
                      <a:pt x="10075" y="6651"/>
                    </a:lnTo>
                    <a:cubicBezTo>
                      <a:pt x="10075" y="6210"/>
                      <a:pt x="9844" y="5821"/>
                      <a:pt x="9497" y="5599"/>
                    </a:cubicBezTo>
                    <a:lnTo>
                      <a:pt x="9497" y="4892"/>
                    </a:lnTo>
                    <a:cubicBezTo>
                      <a:pt x="9497" y="4745"/>
                      <a:pt x="9378" y="4626"/>
                      <a:pt x="9231" y="4626"/>
                    </a:cubicBezTo>
                    <a:cubicBezTo>
                      <a:pt x="9083" y="4626"/>
                      <a:pt x="8965" y="4745"/>
                      <a:pt x="8965" y="4892"/>
                    </a:cubicBezTo>
                    <a:lnTo>
                      <a:pt x="8965" y="5411"/>
                    </a:lnTo>
                    <a:cubicBezTo>
                      <a:pt x="8919" y="5406"/>
                      <a:pt x="8873" y="5403"/>
                      <a:pt x="8826" y="5403"/>
                    </a:cubicBezTo>
                    <a:lnTo>
                      <a:pt x="3376" y="5403"/>
                    </a:lnTo>
                    <a:cubicBezTo>
                      <a:pt x="3299" y="5403"/>
                      <a:pt x="3223" y="5410"/>
                      <a:pt x="3151" y="5424"/>
                    </a:cubicBezTo>
                    <a:lnTo>
                      <a:pt x="3151" y="2504"/>
                    </a:lnTo>
                    <a:cubicBezTo>
                      <a:pt x="3577" y="2207"/>
                      <a:pt x="4070" y="1999"/>
                      <a:pt x="4605" y="1911"/>
                    </a:cubicBezTo>
                    <a:lnTo>
                      <a:pt x="4605" y="2608"/>
                    </a:lnTo>
                    <a:cubicBezTo>
                      <a:pt x="4605" y="2888"/>
                      <a:pt x="4833" y="3115"/>
                      <a:pt x="5114" y="3115"/>
                    </a:cubicBezTo>
                    <a:lnTo>
                      <a:pt x="7001" y="3115"/>
                    </a:lnTo>
                    <a:cubicBezTo>
                      <a:pt x="7282" y="3115"/>
                      <a:pt x="7510" y="2887"/>
                      <a:pt x="7510" y="2608"/>
                    </a:cubicBezTo>
                    <a:lnTo>
                      <a:pt x="7510" y="1911"/>
                    </a:lnTo>
                    <a:close/>
                    <a:moveTo>
                      <a:pt x="3151" y="10514"/>
                    </a:moveTo>
                    <a:cubicBezTo>
                      <a:pt x="3223" y="10527"/>
                      <a:pt x="3299" y="10535"/>
                      <a:pt x="3376" y="10535"/>
                    </a:cubicBezTo>
                    <a:lnTo>
                      <a:pt x="3993" y="10535"/>
                    </a:lnTo>
                    <a:cubicBezTo>
                      <a:pt x="4131" y="10925"/>
                      <a:pt x="4504" y="11205"/>
                      <a:pt x="4939" y="11205"/>
                    </a:cubicBezTo>
                    <a:lnTo>
                      <a:pt x="7263" y="11205"/>
                    </a:lnTo>
                    <a:cubicBezTo>
                      <a:pt x="7699" y="11205"/>
                      <a:pt x="8071" y="10925"/>
                      <a:pt x="8208" y="10535"/>
                    </a:cubicBezTo>
                    <a:lnTo>
                      <a:pt x="8826" y="10535"/>
                    </a:lnTo>
                    <a:cubicBezTo>
                      <a:pt x="8873" y="10535"/>
                      <a:pt x="8919" y="10533"/>
                      <a:pt x="8965" y="10527"/>
                    </a:cubicBezTo>
                    <a:lnTo>
                      <a:pt x="8965" y="12357"/>
                    </a:lnTo>
                    <a:cubicBezTo>
                      <a:pt x="8389" y="12761"/>
                      <a:pt x="7688" y="12999"/>
                      <a:pt x="6931" y="12999"/>
                    </a:cubicBezTo>
                    <a:lnTo>
                      <a:pt x="5185" y="12999"/>
                    </a:lnTo>
                    <a:cubicBezTo>
                      <a:pt x="4428" y="12999"/>
                      <a:pt x="3727" y="12761"/>
                      <a:pt x="3151" y="12357"/>
                    </a:cubicBezTo>
                    <a:lnTo>
                      <a:pt x="3151" y="10514"/>
                    </a:lnTo>
                    <a:close/>
                    <a:moveTo>
                      <a:pt x="7516" y="13489"/>
                    </a:moveTo>
                    <a:lnTo>
                      <a:pt x="7516" y="14261"/>
                    </a:lnTo>
                    <a:lnTo>
                      <a:pt x="4599" y="14261"/>
                    </a:lnTo>
                    <a:lnTo>
                      <a:pt x="4599" y="13489"/>
                    </a:lnTo>
                    <a:cubicBezTo>
                      <a:pt x="4790" y="13515"/>
                      <a:pt x="4986" y="13531"/>
                      <a:pt x="5185" y="13531"/>
                    </a:cubicBezTo>
                    <a:lnTo>
                      <a:pt x="6931" y="13531"/>
                    </a:lnTo>
                    <a:cubicBezTo>
                      <a:pt x="7129" y="13531"/>
                      <a:pt x="7325" y="13515"/>
                      <a:pt x="7516" y="13489"/>
                    </a:cubicBezTo>
                    <a:close/>
                    <a:moveTo>
                      <a:pt x="9365" y="16295"/>
                    </a:moveTo>
                    <a:cubicBezTo>
                      <a:pt x="9631" y="16295"/>
                      <a:pt x="9849" y="16509"/>
                      <a:pt x="9849" y="16774"/>
                    </a:cubicBezTo>
                    <a:lnTo>
                      <a:pt x="9849" y="17618"/>
                    </a:lnTo>
                    <a:lnTo>
                      <a:pt x="2267" y="17618"/>
                    </a:lnTo>
                    <a:lnTo>
                      <a:pt x="2267" y="16774"/>
                    </a:lnTo>
                    <a:cubicBezTo>
                      <a:pt x="2267" y="16509"/>
                      <a:pt x="2483" y="16295"/>
                      <a:pt x="2750" y="16295"/>
                    </a:cubicBezTo>
                    <a:close/>
                    <a:moveTo>
                      <a:pt x="10215" y="0"/>
                    </a:moveTo>
                    <a:cubicBezTo>
                      <a:pt x="9948" y="0"/>
                      <a:pt x="9731" y="217"/>
                      <a:pt x="9731" y="484"/>
                    </a:cubicBezTo>
                    <a:lnTo>
                      <a:pt x="9731" y="2447"/>
                    </a:lnTo>
                    <a:cubicBezTo>
                      <a:pt x="9001" y="1757"/>
                      <a:pt x="8014" y="1332"/>
                      <a:pt x="6931" y="1332"/>
                    </a:cubicBezTo>
                    <a:lnTo>
                      <a:pt x="5185" y="1332"/>
                    </a:lnTo>
                    <a:cubicBezTo>
                      <a:pt x="2940" y="1332"/>
                      <a:pt x="1115" y="3149"/>
                      <a:pt x="1115" y="5383"/>
                    </a:cubicBezTo>
                    <a:lnTo>
                      <a:pt x="1115" y="6293"/>
                    </a:lnTo>
                    <a:lnTo>
                      <a:pt x="975" y="6293"/>
                    </a:lnTo>
                    <a:cubicBezTo>
                      <a:pt x="438" y="6293"/>
                      <a:pt x="0" y="6731"/>
                      <a:pt x="0" y="7268"/>
                    </a:cubicBezTo>
                    <a:lnTo>
                      <a:pt x="0" y="7657"/>
                    </a:lnTo>
                    <a:cubicBezTo>
                      <a:pt x="0" y="7803"/>
                      <a:pt x="120" y="7923"/>
                      <a:pt x="266" y="7923"/>
                    </a:cubicBezTo>
                    <a:cubicBezTo>
                      <a:pt x="413" y="7923"/>
                      <a:pt x="532" y="7803"/>
                      <a:pt x="532" y="7657"/>
                    </a:cubicBezTo>
                    <a:lnTo>
                      <a:pt x="532" y="7269"/>
                    </a:lnTo>
                    <a:cubicBezTo>
                      <a:pt x="532" y="7024"/>
                      <a:pt x="730" y="6825"/>
                      <a:pt x="975" y="6825"/>
                    </a:cubicBezTo>
                    <a:lnTo>
                      <a:pt x="1115" y="6825"/>
                    </a:lnTo>
                    <a:lnTo>
                      <a:pt x="1115" y="9479"/>
                    </a:lnTo>
                    <a:cubicBezTo>
                      <a:pt x="1115" y="9595"/>
                      <a:pt x="1120" y="9711"/>
                      <a:pt x="1130" y="9825"/>
                    </a:cubicBezTo>
                    <a:lnTo>
                      <a:pt x="975" y="9825"/>
                    </a:lnTo>
                    <a:cubicBezTo>
                      <a:pt x="730" y="9825"/>
                      <a:pt x="532" y="9626"/>
                      <a:pt x="532" y="9382"/>
                    </a:cubicBezTo>
                    <a:lnTo>
                      <a:pt x="532" y="9040"/>
                    </a:lnTo>
                    <a:cubicBezTo>
                      <a:pt x="532" y="8893"/>
                      <a:pt x="413" y="8774"/>
                      <a:pt x="266" y="8774"/>
                    </a:cubicBezTo>
                    <a:cubicBezTo>
                      <a:pt x="120" y="8774"/>
                      <a:pt x="0" y="8893"/>
                      <a:pt x="0" y="9040"/>
                    </a:cubicBezTo>
                    <a:lnTo>
                      <a:pt x="0" y="9382"/>
                    </a:lnTo>
                    <a:cubicBezTo>
                      <a:pt x="0" y="9920"/>
                      <a:pt x="438" y="10356"/>
                      <a:pt x="975" y="10356"/>
                    </a:cubicBezTo>
                    <a:lnTo>
                      <a:pt x="1211" y="10356"/>
                    </a:lnTo>
                    <a:cubicBezTo>
                      <a:pt x="1534" y="11808"/>
                      <a:pt x="2642" y="12970"/>
                      <a:pt x="4067" y="13376"/>
                    </a:cubicBezTo>
                    <a:lnTo>
                      <a:pt x="4067" y="14261"/>
                    </a:lnTo>
                    <a:lnTo>
                      <a:pt x="1363" y="14261"/>
                    </a:lnTo>
                    <a:cubicBezTo>
                      <a:pt x="630" y="14261"/>
                      <a:pt x="33" y="14854"/>
                      <a:pt x="33" y="15585"/>
                    </a:cubicBezTo>
                    <a:lnTo>
                      <a:pt x="33" y="17883"/>
                    </a:lnTo>
                    <a:cubicBezTo>
                      <a:pt x="33" y="18030"/>
                      <a:pt x="152" y="18149"/>
                      <a:pt x="299" y="18149"/>
                    </a:cubicBezTo>
                    <a:lnTo>
                      <a:pt x="11816" y="18149"/>
                    </a:lnTo>
                    <a:cubicBezTo>
                      <a:pt x="11963" y="18149"/>
                      <a:pt x="12082" y="18030"/>
                      <a:pt x="12082" y="17883"/>
                    </a:cubicBezTo>
                    <a:lnTo>
                      <a:pt x="12082" y="15585"/>
                    </a:lnTo>
                    <a:cubicBezTo>
                      <a:pt x="12082" y="14854"/>
                      <a:pt x="11486" y="14261"/>
                      <a:pt x="10753" y="14261"/>
                    </a:cubicBezTo>
                    <a:lnTo>
                      <a:pt x="10054" y="14261"/>
                    </a:lnTo>
                    <a:cubicBezTo>
                      <a:pt x="9908" y="14261"/>
                      <a:pt x="9788" y="14380"/>
                      <a:pt x="9788" y="14527"/>
                    </a:cubicBezTo>
                    <a:cubicBezTo>
                      <a:pt x="9788" y="14673"/>
                      <a:pt x="9908" y="14793"/>
                      <a:pt x="10054" y="14793"/>
                    </a:cubicBezTo>
                    <a:lnTo>
                      <a:pt x="10753" y="14793"/>
                    </a:lnTo>
                    <a:cubicBezTo>
                      <a:pt x="11192" y="14793"/>
                      <a:pt x="11550" y="15148"/>
                      <a:pt x="11550" y="15584"/>
                    </a:cubicBezTo>
                    <a:lnTo>
                      <a:pt x="11550" y="17617"/>
                    </a:lnTo>
                    <a:lnTo>
                      <a:pt x="10380" y="17617"/>
                    </a:lnTo>
                    <a:lnTo>
                      <a:pt x="10380" y="16774"/>
                    </a:lnTo>
                    <a:cubicBezTo>
                      <a:pt x="10380" y="16216"/>
                      <a:pt x="9925" y="15762"/>
                      <a:pt x="9364" y="15762"/>
                    </a:cubicBezTo>
                    <a:lnTo>
                      <a:pt x="2750" y="15762"/>
                    </a:lnTo>
                    <a:cubicBezTo>
                      <a:pt x="2191" y="15762"/>
                      <a:pt x="1735" y="16216"/>
                      <a:pt x="1735" y="16774"/>
                    </a:cubicBezTo>
                    <a:lnTo>
                      <a:pt x="1735" y="17617"/>
                    </a:lnTo>
                    <a:lnTo>
                      <a:pt x="564" y="17617"/>
                    </a:lnTo>
                    <a:lnTo>
                      <a:pt x="564" y="15584"/>
                    </a:lnTo>
                    <a:cubicBezTo>
                      <a:pt x="564" y="15148"/>
                      <a:pt x="923" y="14793"/>
                      <a:pt x="1363" y="14793"/>
                    </a:cubicBezTo>
                    <a:lnTo>
                      <a:pt x="8495" y="14793"/>
                    </a:lnTo>
                    <a:cubicBezTo>
                      <a:pt x="8642" y="14793"/>
                      <a:pt x="8761" y="14673"/>
                      <a:pt x="8761" y="14527"/>
                    </a:cubicBezTo>
                    <a:cubicBezTo>
                      <a:pt x="8761" y="14380"/>
                      <a:pt x="8642" y="14261"/>
                      <a:pt x="8495" y="14261"/>
                    </a:cubicBezTo>
                    <a:lnTo>
                      <a:pt x="8048" y="14261"/>
                    </a:lnTo>
                    <a:lnTo>
                      <a:pt x="8048" y="13375"/>
                    </a:lnTo>
                    <a:cubicBezTo>
                      <a:pt x="9473" y="12969"/>
                      <a:pt x="10581" y="11808"/>
                      <a:pt x="10904" y="10356"/>
                    </a:cubicBezTo>
                    <a:lnTo>
                      <a:pt x="11140" y="10356"/>
                    </a:lnTo>
                    <a:cubicBezTo>
                      <a:pt x="11678" y="10356"/>
                      <a:pt x="12115" y="9919"/>
                      <a:pt x="12115" y="9382"/>
                    </a:cubicBezTo>
                    <a:lnTo>
                      <a:pt x="12115" y="7268"/>
                    </a:lnTo>
                    <a:cubicBezTo>
                      <a:pt x="12115" y="6731"/>
                      <a:pt x="11678" y="6293"/>
                      <a:pt x="11140" y="6293"/>
                    </a:cubicBezTo>
                    <a:lnTo>
                      <a:pt x="11001" y="6293"/>
                    </a:lnTo>
                    <a:lnTo>
                      <a:pt x="11001" y="5383"/>
                    </a:lnTo>
                    <a:cubicBezTo>
                      <a:pt x="11001" y="5142"/>
                      <a:pt x="10978" y="4906"/>
                      <a:pt x="10937" y="4676"/>
                    </a:cubicBezTo>
                    <a:lnTo>
                      <a:pt x="11130" y="4457"/>
                    </a:lnTo>
                    <a:lnTo>
                      <a:pt x="15370" y="4457"/>
                    </a:lnTo>
                    <a:cubicBezTo>
                      <a:pt x="15637" y="4457"/>
                      <a:pt x="15854" y="4240"/>
                      <a:pt x="15854" y="3973"/>
                    </a:cubicBezTo>
                    <a:lnTo>
                      <a:pt x="15854" y="484"/>
                    </a:lnTo>
                    <a:cubicBezTo>
                      <a:pt x="15854" y="217"/>
                      <a:pt x="15637" y="0"/>
                      <a:pt x="15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" name="Google Shape;2327;p64">
                <a:extLst>
                  <a:ext uri="{FF2B5EF4-FFF2-40B4-BE49-F238E27FC236}">
                    <a16:creationId xmlns:a16="http://schemas.microsoft.com/office/drawing/2014/main" id="{DBDE3D8D-F065-4DEE-D101-3EF9338C6935}"/>
                  </a:ext>
                </a:extLst>
              </p:cNvPr>
              <p:cNvSpPr/>
              <p:nvPr/>
            </p:nvSpPr>
            <p:spPr>
              <a:xfrm>
                <a:off x="1696552" y="1465541"/>
                <a:ext cx="39934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533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cubicBezTo>
                      <a:pt x="1" y="414"/>
                      <a:pt x="120" y="533"/>
                      <a:pt x="267" y="533"/>
                    </a:cubicBezTo>
                    <a:lnTo>
                      <a:pt x="937" y="533"/>
                    </a:lnTo>
                    <a:cubicBezTo>
                      <a:pt x="1084" y="533"/>
                      <a:pt x="1203" y="414"/>
                      <a:pt x="1203" y="267"/>
                    </a:cubicBezTo>
                    <a:cubicBezTo>
                      <a:pt x="1203" y="120"/>
                      <a:pt x="1084" y="1"/>
                      <a:pt x="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2" name="Google Shape;2328;p64">
                <a:extLst>
                  <a:ext uri="{FF2B5EF4-FFF2-40B4-BE49-F238E27FC236}">
                    <a16:creationId xmlns:a16="http://schemas.microsoft.com/office/drawing/2014/main" id="{E6C9A073-EA4F-A41A-8E83-2ED1ED40855A}"/>
                  </a:ext>
                </a:extLst>
              </p:cNvPr>
              <p:cNvSpPr/>
              <p:nvPr/>
            </p:nvSpPr>
            <p:spPr>
              <a:xfrm>
                <a:off x="1605209" y="1495922"/>
                <a:ext cx="131277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3691" y="533"/>
                    </a:lnTo>
                    <a:cubicBezTo>
                      <a:pt x="3838" y="533"/>
                      <a:pt x="3957" y="414"/>
                      <a:pt x="3957" y="267"/>
                    </a:cubicBezTo>
                    <a:cubicBezTo>
                      <a:pt x="3957" y="120"/>
                      <a:pt x="3838" y="1"/>
                      <a:pt x="3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3" name="Google Shape;2329;p64">
                <a:extLst>
                  <a:ext uri="{FF2B5EF4-FFF2-40B4-BE49-F238E27FC236}">
                    <a16:creationId xmlns:a16="http://schemas.microsoft.com/office/drawing/2014/main" id="{4012A304-AE90-FD84-37B1-D3B44170A448}"/>
                  </a:ext>
                </a:extLst>
              </p:cNvPr>
              <p:cNvSpPr/>
              <p:nvPr/>
            </p:nvSpPr>
            <p:spPr>
              <a:xfrm>
                <a:off x="1605209" y="1527730"/>
                <a:ext cx="131277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3691" y="533"/>
                    </a:lnTo>
                    <a:cubicBezTo>
                      <a:pt x="3838" y="533"/>
                      <a:pt x="3957" y="414"/>
                      <a:pt x="3957" y="267"/>
                    </a:cubicBezTo>
                    <a:cubicBezTo>
                      <a:pt x="3957" y="120"/>
                      <a:pt x="3838" y="1"/>
                      <a:pt x="3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0" name="Google Shape;2330;p64">
                <a:extLst>
                  <a:ext uri="{FF2B5EF4-FFF2-40B4-BE49-F238E27FC236}">
                    <a16:creationId xmlns:a16="http://schemas.microsoft.com/office/drawing/2014/main" id="{78515E72-B736-7F1E-E8C7-FBD9837DFDD4}"/>
                  </a:ext>
                </a:extLst>
              </p:cNvPr>
              <p:cNvSpPr/>
              <p:nvPr/>
            </p:nvSpPr>
            <p:spPr>
              <a:xfrm>
                <a:off x="1605209" y="1465541"/>
                <a:ext cx="7976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2139" y="533"/>
                    </a:lnTo>
                    <a:cubicBezTo>
                      <a:pt x="2286" y="533"/>
                      <a:pt x="2405" y="414"/>
                      <a:pt x="2405" y="267"/>
                    </a:cubicBezTo>
                    <a:cubicBezTo>
                      <a:pt x="2405" y="120"/>
                      <a:pt x="2286" y="1"/>
                      <a:pt x="2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8277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>
            <a:extLst>
              <a:ext uri="{FF2B5EF4-FFF2-40B4-BE49-F238E27FC236}">
                <a16:creationId xmlns:a16="http://schemas.microsoft.com/office/drawing/2014/main" id="{57EBED61-B69D-52A7-B93D-3DB319F832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2204" y="321481"/>
            <a:ext cx="5219885" cy="1180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sz="3200" dirty="0"/>
              <a:t>Objectives Of This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A525F-C88E-7D5A-C2C8-FAB6BF054E9A}"/>
              </a:ext>
            </a:extLst>
          </p:cNvPr>
          <p:cNvSpPr txBox="1">
            <a:spLocks/>
          </p:cNvSpPr>
          <p:nvPr/>
        </p:nvSpPr>
        <p:spPr>
          <a:xfrm>
            <a:off x="376666" y="1747024"/>
            <a:ext cx="8390668" cy="286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96900" indent="-457200" algn="l">
              <a:buSzPct val="80000"/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Our Goal</a:t>
            </a:r>
            <a:r>
              <a:rPr lang="en-US" sz="3000" dirty="0"/>
              <a:t> Is,</a:t>
            </a:r>
          </a:p>
          <a:p>
            <a:pPr marL="1054100" lvl="1" indent="-457200" algn="l">
              <a:buClr>
                <a:schemeClr val="bg2"/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sz="2600" dirty="0"/>
              <a:t>To </a:t>
            </a:r>
            <a:r>
              <a:rPr lang="en-US" sz="2600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Design, Train, And Evaluate…</a:t>
            </a:r>
          </a:p>
          <a:p>
            <a:pPr marL="1054100" lvl="1" indent="-457200" algn="l">
              <a:buClr>
                <a:schemeClr val="bg2"/>
              </a:buClr>
              <a:buSzPct val="60000"/>
              <a:buFont typeface="Wingdings" panose="05000000000000000000" pitchFamily="2" charset="2"/>
              <a:buChar char="ü"/>
            </a:pPr>
            <a:r>
              <a:rPr lang="en-US" sz="2600" dirty="0"/>
              <a:t>A </a:t>
            </a:r>
            <a:r>
              <a:rPr lang="en-US" sz="2600" b="1" dirty="0">
                <a:solidFill>
                  <a:schemeClr val="bg2"/>
                </a:solidFill>
              </a:rPr>
              <a:t>Speech Emotion Recognition System</a:t>
            </a:r>
            <a:r>
              <a:rPr lang="en-US" sz="2600" dirty="0"/>
              <a:t> That Can Accurately Classify Emotions From Voice Recordings.</a:t>
            </a:r>
          </a:p>
        </p:txBody>
      </p:sp>
      <p:pic>
        <p:nvPicPr>
          <p:cNvPr id="4" name="Google Shape;1407;p41">
            <a:extLst>
              <a:ext uri="{FF2B5EF4-FFF2-40B4-BE49-F238E27FC236}">
                <a16:creationId xmlns:a16="http://schemas.microsoft.com/office/drawing/2014/main" id="{15A4E693-16BF-73C1-4644-E7624C0DF7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6806" t="7660" r="25401" b="5390"/>
          <a:stretch/>
        </p:blipFill>
        <p:spPr>
          <a:xfrm>
            <a:off x="7650531" y="3964536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10;p41">
            <a:extLst>
              <a:ext uri="{FF2B5EF4-FFF2-40B4-BE49-F238E27FC236}">
                <a16:creationId xmlns:a16="http://schemas.microsoft.com/office/drawing/2014/main" id="{004C5E94-D228-DFD9-CF67-69F895C98F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3321565">
            <a:off x="7808019" y="4012648"/>
            <a:ext cx="652200" cy="61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90;p40">
            <a:extLst>
              <a:ext uri="{FF2B5EF4-FFF2-40B4-BE49-F238E27FC236}">
                <a16:creationId xmlns:a16="http://schemas.microsoft.com/office/drawing/2014/main" id="{F7F0FF3A-AD96-CE92-17DC-AF7529896BF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221911" y="-95702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1378;p39">
            <a:extLst>
              <a:ext uri="{FF2B5EF4-FFF2-40B4-BE49-F238E27FC236}">
                <a16:creationId xmlns:a16="http://schemas.microsoft.com/office/drawing/2014/main" id="{2A136123-2178-2F0A-E18A-178C86BF1E0B}"/>
              </a:ext>
            </a:extLst>
          </p:cNvPr>
          <p:cNvGrpSpPr/>
          <p:nvPr/>
        </p:nvGrpSpPr>
        <p:grpSpPr>
          <a:xfrm>
            <a:off x="4157356" y="1553940"/>
            <a:ext cx="76825" cy="76800"/>
            <a:chOff x="3104875" y="1099400"/>
            <a:chExt cx="76825" cy="76800"/>
          </a:xfrm>
        </p:grpSpPr>
        <p:sp>
          <p:nvSpPr>
            <p:cNvPr id="8" name="Google Shape;1379;p39">
              <a:extLst>
                <a:ext uri="{FF2B5EF4-FFF2-40B4-BE49-F238E27FC236}">
                  <a16:creationId xmlns:a16="http://schemas.microsoft.com/office/drawing/2014/main" id="{BC457867-6385-C9B9-38CF-4D06F24A6BE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380;p39">
              <a:extLst>
                <a:ext uri="{FF2B5EF4-FFF2-40B4-BE49-F238E27FC236}">
                  <a16:creationId xmlns:a16="http://schemas.microsoft.com/office/drawing/2014/main" id="{4FA34ED3-2487-FB93-DCDF-4CAE8E70FBE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" name="Google Shape;1378;p39">
            <a:extLst>
              <a:ext uri="{FF2B5EF4-FFF2-40B4-BE49-F238E27FC236}">
                <a16:creationId xmlns:a16="http://schemas.microsoft.com/office/drawing/2014/main" id="{AF146E29-C526-B33B-0105-1C385AAEEB7F}"/>
              </a:ext>
            </a:extLst>
          </p:cNvPr>
          <p:cNvGrpSpPr/>
          <p:nvPr/>
        </p:nvGrpSpPr>
        <p:grpSpPr>
          <a:xfrm>
            <a:off x="571021" y="4609511"/>
            <a:ext cx="76825" cy="76800"/>
            <a:chOff x="3104875" y="1099400"/>
            <a:chExt cx="76825" cy="76800"/>
          </a:xfrm>
        </p:grpSpPr>
        <p:sp>
          <p:nvSpPr>
            <p:cNvPr id="11" name="Google Shape;1379;p39">
              <a:extLst>
                <a:ext uri="{FF2B5EF4-FFF2-40B4-BE49-F238E27FC236}">
                  <a16:creationId xmlns:a16="http://schemas.microsoft.com/office/drawing/2014/main" id="{3C179943-1BAD-58FB-ADE0-BC9337A8734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380;p39">
              <a:extLst>
                <a:ext uri="{FF2B5EF4-FFF2-40B4-BE49-F238E27FC236}">
                  <a16:creationId xmlns:a16="http://schemas.microsoft.com/office/drawing/2014/main" id="{E41044F2-A40F-D63D-AF95-85D6EEF8AB5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" name="Google Shape;1378;p39">
            <a:extLst>
              <a:ext uri="{FF2B5EF4-FFF2-40B4-BE49-F238E27FC236}">
                <a16:creationId xmlns:a16="http://schemas.microsoft.com/office/drawing/2014/main" id="{2ECA9CEF-8E23-9919-0702-49629B88181A}"/>
              </a:ext>
            </a:extLst>
          </p:cNvPr>
          <p:cNvGrpSpPr/>
          <p:nvPr/>
        </p:nvGrpSpPr>
        <p:grpSpPr>
          <a:xfrm>
            <a:off x="8883676" y="128397"/>
            <a:ext cx="76825" cy="76800"/>
            <a:chOff x="3104875" y="1099400"/>
            <a:chExt cx="76825" cy="76800"/>
          </a:xfrm>
        </p:grpSpPr>
        <p:sp>
          <p:nvSpPr>
            <p:cNvPr id="14" name="Google Shape;1379;p39">
              <a:extLst>
                <a:ext uri="{FF2B5EF4-FFF2-40B4-BE49-F238E27FC236}">
                  <a16:creationId xmlns:a16="http://schemas.microsoft.com/office/drawing/2014/main" id="{D89F5FE1-D3CF-735B-9437-9151E560854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80;p39">
              <a:extLst>
                <a:ext uri="{FF2B5EF4-FFF2-40B4-BE49-F238E27FC236}">
                  <a16:creationId xmlns:a16="http://schemas.microsoft.com/office/drawing/2014/main" id="{EB168BA4-C48C-AAD6-BA75-E3334CE2C84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869305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13507E3-EC88-E56C-4E05-855B58231E59}"/>
              </a:ext>
            </a:extLst>
          </p:cNvPr>
          <p:cNvGrpSpPr/>
          <p:nvPr/>
        </p:nvGrpSpPr>
        <p:grpSpPr>
          <a:xfrm>
            <a:off x="0" y="845820"/>
            <a:ext cx="2286000" cy="4297680"/>
            <a:chOff x="0" y="845820"/>
            <a:chExt cx="2286000" cy="429768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334C347-01B1-52E9-586A-005C7255397C}"/>
                </a:ext>
              </a:extLst>
            </p:cNvPr>
            <p:cNvGrpSpPr/>
            <p:nvPr/>
          </p:nvGrpSpPr>
          <p:grpSpPr>
            <a:xfrm>
              <a:off x="0" y="845820"/>
              <a:ext cx="2286000" cy="4297680"/>
              <a:chOff x="-11" y="881057"/>
              <a:chExt cx="1987565" cy="5976943"/>
            </a:xfrm>
            <a:solidFill>
              <a:schemeClr val="bg1">
                <a:lumMod val="90000"/>
                <a:lumOff val="10000"/>
              </a:schemeClr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25C0229-C0C5-2B00-3BE5-4ABC7925B873}"/>
                  </a:ext>
                </a:extLst>
              </p:cNvPr>
              <p:cNvGrpSpPr/>
              <p:nvPr/>
            </p:nvGrpSpPr>
            <p:grpSpPr>
              <a:xfrm>
                <a:off x="-11" y="881057"/>
                <a:ext cx="1987565" cy="5976943"/>
                <a:chOff x="-2" y="-38472"/>
                <a:chExt cx="4052189" cy="6896472"/>
              </a:xfrm>
              <a:grpFill/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C0A5BB9-73DD-0330-1D26-7192D839B06C}"/>
                    </a:ext>
                  </a:extLst>
                </p:cNvPr>
                <p:cNvSpPr/>
                <p:nvPr/>
              </p:nvSpPr>
              <p:spPr>
                <a:xfrm>
                  <a:off x="0" y="2418733"/>
                  <a:ext cx="4052187" cy="4439267"/>
                </a:xfrm>
                <a:prstGeom prst="rect">
                  <a:avLst/>
                </a:prstGeom>
                <a:grpFill/>
                <a:ln w="19050" cap="flat" cmpd="sng" algn="ctr">
                  <a:noFill/>
                  <a:prstDash val="solid"/>
                  <a:miter lim="800000"/>
                </a:ln>
                <a:effectLst>
                  <a:outerShdw blurRad="381000" dist="381000" dir="10800000" sx="90000" sy="90000" algn="r" rotWithShape="0">
                    <a:sysClr val="windowText" lastClr="000000">
                      <a:alpha val="40000"/>
                    </a:sysClr>
                  </a:outerShdw>
                </a:effectLst>
              </p:spPr>
              <p:txBody>
                <a:bodyPr rtlCol="0" anchor="t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kern="1200" dirty="0">
                    <a:solidFill>
                      <a:srgbClr val="F0D2FA"/>
                    </a:solidFill>
                    <a:latin typeface="Montserrat" panose="00000500000000000000" pitchFamily="2" charset="0"/>
                    <a:ea typeface="+mn-ea"/>
                    <a:cs typeface="+mn-cs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2FA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Build A Machine Learning Model </a:t>
                  </a:r>
                  <a:r>
                    <a:rPr kumimoji="0" lang="en-US" sz="1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2FA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That Can </a:t>
                  </a:r>
                  <a:r>
                    <a:rPr kumimoji="0" lang="en-US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2FA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Identify Multiple Emotions</a:t>
                  </a:r>
                  <a:r>
                    <a:rPr kumimoji="0" lang="en-US" sz="1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2FA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 From </a:t>
                  </a:r>
                  <a:r>
                    <a:rPr kumimoji="0" lang="en-US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2FA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Audio Input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0CAE383-318D-C64D-6682-E8A1745963AF}"/>
                    </a:ext>
                  </a:extLst>
                </p:cNvPr>
                <p:cNvSpPr/>
                <p:nvPr/>
              </p:nvSpPr>
              <p:spPr>
                <a:xfrm>
                  <a:off x="-2" y="-38472"/>
                  <a:ext cx="4052187" cy="2457208"/>
                </a:xfrm>
                <a:prstGeom prst="rect">
                  <a:avLst/>
                </a:prstGeom>
                <a:grpFill/>
                <a:ln w="19050" cap="flat" cmpd="sng" algn="ctr">
                  <a:noFill/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effectLst/>
                      <a:uLnTx/>
                      <a:uFillTx/>
                      <a:latin typeface="Montserrat Black" panose="00000A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Model Development</a:t>
                  </a:r>
                </a:p>
              </p:txBody>
            </p:sp>
          </p:grp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CA04CD15-B545-30B4-9592-0C87BCEEADE5}"/>
                  </a:ext>
                </a:extLst>
              </p:cNvPr>
              <p:cNvSpPr/>
              <p:nvPr/>
            </p:nvSpPr>
            <p:spPr>
              <a:xfrm rot="10800000">
                <a:off x="714058" y="3010638"/>
                <a:ext cx="559426" cy="460150"/>
              </a:xfrm>
              <a:prstGeom prst="triangle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9131724C-45D4-7F7A-53FF-5E5BDC7FE5AC}"/>
                </a:ext>
              </a:extLst>
            </p:cNvPr>
            <p:cNvSpPr/>
            <p:nvPr/>
          </p:nvSpPr>
          <p:spPr>
            <a:xfrm>
              <a:off x="824631" y="4367835"/>
              <a:ext cx="640080" cy="640080"/>
            </a:xfrm>
            <a:prstGeom prst="flowChartConnector">
              <a:avLst/>
            </a:prstGeom>
            <a:solidFill>
              <a:srgbClr val="22143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01</a:t>
              </a:r>
            </a:p>
          </p:txBody>
        </p:sp>
      </p:grpSp>
      <p:sp>
        <p:nvSpPr>
          <p:cNvPr id="25" name="Google Shape;1327;p39">
            <a:extLst>
              <a:ext uri="{FF2B5EF4-FFF2-40B4-BE49-F238E27FC236}">
                <a16:creationId xmlns:a16="http://schemas.microsoft.com/office/drawing/2014/main" id="{06B39F98-D3B2-65E0-DBBF-923E3B75761B}"/>
              </a:ext>
            </a:extLst>
          </p:cNvPr>
          <p:cNvSpPr txBox="1">
            <a:spLocks/>
          </p:cNvSpPr>
          <p:nvPr/>
        </p:nvSpPr>
        <p:spPr>
          <a:xfrm>
            <a:off x="1858538" y="137305"/>
            <a:ext cx="7063552" cy="67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US" dirty="0"/>
              <a:t>Objectives Of This Project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B70EFD9-0514-45BF-3538-014E9367D334}"/>
              </a:ext>
            </a:extLst>
          </p:cNvPr>
          <p:cNvGrpSpPr/>
          <p:nvPr/>
        </p:nvGrpSpPr>
        <p:grpSpPr>
          <a:xfrm>
            <a:off x="2285996" y="845819"/>
            <a:ext cx="2286000" cy="4297682"/>
            <a:chOff x="2285996" y="845819"/>
            <a:chExt cx="2286000" cy="429768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AC94F39-B6B0-D9B6-7977-6671C8860298}"/>
                </a:ext>
              </a:extLst>
            </p:cNvPr>
            <p:cNvGrpSpPr/>
            <p:nvPr/>
          </p:nvGrpSpPr>
          <p:grpSpPr>
            <a:xfrm>
              <a:off x="2285996" y="845819"/>
              <a:ext cx="2286000" cy="4297682"/>
              <a:chOff x="-11" y="881055"/>
              <a:chExt cx="1987565" cy="5976945"/>
            </a:xfrm>
            <a:solidFill>
              <a:schemeClr val="tx2">
                <a:lumMod val="75000"/>
              </a:schemeClr>
            </a:solidFill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8D2EFBA-D88C-664F-6E55-B1EDF9654B88}"/>
                  </a:ext>
                </a:extLst>
              </p:cNvPr>
              <p:cNvGrpSpPr/>
              <p:nvPr/>
            </p:nvGrpSpPr>
            <p:grpSpPr>
              <a:xfrm>
                <a:off x="-11" y="881055"/>
                <a:ext cx="1987565" cy="5976945"/>
                <a:chOff x="-2" y="-38475"/>
                <a:chExt cx="4052189" cy="6896475"/>
              </a:xfrm>
              <a:grpFill/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F53F216-2AA5-0E25-7BC4-0AFB86C5A0BD}"/>
                    </a:ext>
                  </a:extLst>
                </p:cNvPr>
                <p:cNvSpPr/>
                <p:nvPr/>
              </p:nvSpPr>
              <p:spPr>
                <a:xfrm>
                  <a:off x="0" y="2418733"/>
                  <a:ext cx="4052187" cy="4439267"/>
                </a:xfrm>
                <a:prstGeom prst="rect">
                  <a:avLst/>
                </a:prstGeom>
                <a:grpFill/>
                <a:ln w="19050" cap="flat" cmpd="sng" algn="ctr">
                  <a:noFill/>
                  <a:prstDash val="solid"/>
                  <a:miter lim="800000"/>
                </a:ln>
                <a:effectLst>
                  <a:outerShdw blurRad="381000" dist="381000" dir="10800000" sx="90000" sy="90000" algn="r" rotWithShape="0">
                    <a:sysClr val="windowText" lastClr="000000">
                      <a:alpha val="40000"/>
                    </a:sysClr>
                  </a:outerShdw>
                </a:effectLst>
              </p:spPr>
              <p:txBody>
                <a:bodyPr rtlCol="0" anchor="t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kern="1200" dirty="0">
                    <a:solidFill>
                      <a:prstClr val="white"/>
                    </a:solidFill>
                    <a:latin typeface="Montserrat" panose="00000500000000000000" pitchFamily="2" charset="0"/>
                    <a:ea typeface="+mn-ea"/>
                    <a:cs typeface="+mn-cs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2FA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Use A Dataset, Which Contains </a:t>
                  </a:r>
                  <a:r>
                    <a:rPr kumimoji="0" lang="en-US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2FA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Balanced, High-quality Emotional Speech Samples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DAE43E9-92C6-A45C-03C9-3226ED9B9733}"/>
                    </a:ext>
                  </a:extLst>
                </p:cNvPr>
                <p:cNvSpPr/>
                <p:nvPr/>
              </p:nvSpPr>
              <p:spPr>
                <a:xfrm>
                  <a:off x="-2" y="-38475"/>
                  <a:ext cx="4052187" cy="2457209"/>
                </a:xfrm>
                <a:prstGeom prst="rect">
                  <a:avLst/>
                </a:prstGeom>
                <a:grpFill/>
                <a:ln w="19050" cap="flat" cmpd="sng" algn="ctr">
                  <a:noFill/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effectLst/>
                      <a:uLnTx/>
                      <a:uFillTx/>
                      <a:latin typeface="Montserrat Black" panose="00000A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Dataset Utilization</a:t>
                  </a: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Montserrat Black" panose="00000A00000000000000" pitchFamily="2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25529732-1350-8B67-DA52-6790ACA0DC14}"/>
                  </a:ext>
                </a:extLst>
              </p:cNvPr>
              <p:cNvSpPr/>
              <p:nvPr/>
            </p:nvSpPr>
            <p:spPr>
              <a:xfrm rot="10800000">
                <a:off x="714058" y="3010638"/>
                <a:ext cx="559426" cy="460150"/>
              </a:xfrm>
              <a:prstGeom prst="triangle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E7948F59-9BCF-A910-30AD-B0998BEF8AA3}"/>
                </a:ext>
              </a:extLst>
            </p:cNvPr>
            <p:cNvSpPr/>
            <p:nvPr/>
          </p:nvSpPr>
          <p:spPr>
            <a:xfrm>
              <a:off x="3110623" y="4367835"/>
              <a:ext cx="640080" cy="640080"/>
            </a:xfrm>
            <a:prstGeom prst="flowChartConnector">
              <a:avLst/>
            </a:prstGeom>
            <a:solidFill>
              <a:srgbClr val="2C1A4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02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25DEAC2-812A-8F23-46FF-80AF7019254B}"/>
              </a:ext>
            </a:extLst>
          </p:cNvPr>
          <p:cNvGrpSpPr/>
          <p:nvPr/>
        </p:nvGrpSpPr>
        <p:grpSpPr>
          <a:xfrm>
            <a:off x="4571991" y="845818"/>
            <a:ext cx="2286000" cy="4297681"/>
            <a:chOff x="4571991" y="845818"/>
            <a:chExt cx="2286000" cy="429768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D42BF5-6A7C-766D-D42D-7FF5401910FC}"/>
                </a:ext>
              </a:extLst>
            </p:cNvPr>
            <p:cNvGrpSpPr/>
            <p:nvPr/>
          </p:nvGrpSpPr>
          <p:grpSpPr>
            <a:xfrm>
              <a:off x="4571991" y="845818"/>
              <a:ext cx="2286000" cy="4297681"/>
              <a:chOff x="-11" y="881056"/>
              <a:chExt cx="1987565" cy="5976944"/>
            </a:xfrm>
            <a:solidFill>
              <a:schemeClr val="bg2">
                <a:lumMod val="50000"/>
              </a:schemeClr>
            </a:solidFill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6073049-8495-D8E5-7FD1-D54D356E2CC5}"/>
                  </a:ext>
                </a:extLst>
              </p:cNvPr>
              <p:cNvGrpSpPr/>
              <p:nvPr/>
            </p:nvGrpSpPr>
            <p:grpSpPr>
              <a:xfrm>
                <a:off x="-11" y="881056"/>
                <a:ext cx="1987565" cy="5976944"/>
                <a:chOff x="-2" y="-38474"/>
                <a:chExt cx="4052189" cy="6896474"/>
              </a:xfrm>
              <a:grpFill/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08FAFE9-A3D9-B050-2FD9-41D6DF0C65A9}"/>
                    </a:ext>
                  </a:extLst>
                </p:cNvPr>
                <p:cNvSpPr/>
                <p:nvPr/>
              </p:nvSpPr>
              <p:spPr>
                <a:xfrm>
                  <a:off x="0" y="2418731"/>
                  <a:ext cx="4052187" cy="4439269"/>
                </a:xfrm>
                <a:prstGeom prst="rect">
                  <a:avLst/>
                </a:prstGeom>
                <a:grpFill/>
                <a:ln w="19050" cap="flat" cmpd="sng" algn="ctr">
                  <a:noFill/>
                  <a:prstDash val="solid"/>
                  <a:miter lim="800000"/>
                </a:ln>
                <a:effectLst>
                  <a:outerShdw blurRad="381000" dist="381000" dir="10800000" sx="90000" sy="90000" algn="r" rotWithShape="0">
                    <a:sysClr val="windowText" lastClr="000000">
                      <a:alpha val="40000"/>
                    </a:sysClr>
                  </a:outerShdw>
                </a:effectLst>
              </p:spPr>
              <p:txBody>
                <a:bodyPr rtlCol="0" anchor="t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kern="1200" dirty="0">
                    <a:solidFill>
                      <a:prstClr val="white"/>
                    </a:solidFill>
                    <a:latin typeface="Montserrat" panose="00000500000000000000" pitchFamily="2" charset="0"/>
                    <a:ea typeface="+mn-ea"/>
                    <a:cs typeface="+mn-cs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2FA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Test The Model</a:t>
                  </a:r>
                  <a:r>
                    <a:rPr kumimoji="0" lang="en-US" sz="1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2FA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 On </a:t>
                  </a:r>
                  <a:r>
                    <a:rPr kumimoji="0" lang="en-US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2FA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Unseen Data</a:t>
                  </a:r>
                  <a:r>
                    <a:rPr kumimoji="0" lang="en-US" sz="1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2FA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 To Ensure </a:t>
                  </a:r>
                  <a:r>
                    <a:rPr kumimoji="0" lang="en-US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2FA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Reliability</a:t>
                  </a:r>
                  <a:r>
                    <a:rPr kumimoji="0" lang="en-US" sz="1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2FA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 And </a:t>
                  </a:r>
                  <a:r>
                    <a:rPr kumimoji="0" lang="en-US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2FA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Generalization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8EAC38F-C14E-6055-AD8F-E49EAF32833D}"/>
                    </a:ext>
                  </a:extLst>
                </p:cNvPr>
                <p:cNvSpPr/>
                <p:nvPr/>
              </p:nvSpPr>
              <p:spPr>
                <a:xfrm>
                  <a:off x="-2" y="-38474"/>
                  <a:ext cx="4052187" cy="2457209"/>
                </a:xfrm>
                <a:prstGeom prst="rect">
                  <a:avLst/>
                </a:prstGeom>
                <a:grpFill/>
                <a:ln w="19050" cap="flat" cmpd="sng" algn="ctr">
                  <a:noFill/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effectLst/>
                      <a:uLnTx/>
                      <a:uFillTx/>
                      <a:latin typeface="Montserrat Black" panose="00000A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Performance Evaluation</a:t>
                  </a: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Montserrat Black" panose="00000A00000000000000" pitchFamily="2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B5A64F3C-D4BD-4244-6CBD-360F7E9D2EF0}"/>
                  </a:ext>
                </a:extLst>
              </p:cNvPr>
              <p:cNvSpPr/>
              <p:nvPr/>
            </p:nvSpPr>
            <p:spPr>
              <a:xfrm rot="10800000">
                <a:off x="714058" y="3010638"/>
                <a:ext cx="559426" cy="460150"/>
              </a:xfrm>
              <a:prstGeom prst="triangle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0F4D692A-F8C3-7C2F-FC17-873486EB6EA1}"/>
                </a:ext>
              </a:extLst>
            </p:cNvPr>
            <p:cNvSpPr/>
            <p:nvPr/>
          </p:nvSpPr>
          <p:spPr>
            <a:xfrm>
              <a:off x="5396615" y="4367835"/>
              <a:ext cx="640080" cy="640080"/>
            </a:xfrm>
            <a:prstGeom prst="flowChartConnector">
              <a:avLst/>
            </a:prstGeom>
            <a:solidFill>
              <a:srgbClr val="40266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0</a:t>
              </a:r>
              <a:r>
                <a:rPr lang="en-US" sz="2000" b="1" kern="1200" dirty="0">
                  <a:solidFill>
                    <a:schemeClr val="accent1"/>
                  </a:solidFill>
                  <a:latin typeface="Book Antiqua" panose="02040602050305030304" pitchFamily="18" charset="0"/>
                  <a:ea typeface="+mn-ea"/>
                  <a:cs typeface="+mn-cs"/>
                </a:rPr>
                <a:t>3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A5CEC41-E17B-A8DF-C764-038B06284739}"/>
              </a:ext>
            </a:extLst>
          </p:cNvPr>
          <p:cNvGrpSpPr/>
          <p:nvPr/>
        </p:nvGrpSpPr>
        <p:grpSpPr>
          <a:xfrm>
            <a:off x="6858000" y="845816"/>
            <a:ext cx="2286000" cy="4297683"/>
            <a:chOff x="6858000" y="845816"/>
            <a:chExt cx="2286000" cy="429768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D140415-EBEC-CCC6-A87F-347C618317CF}"/>
                </a:ext>
              </a:extLst>
            </p:cNvPr>
            <p:cNvGrpSpPr/>
            <p:nvPr/>
          </p:nvGrpSpPr>
          <p:grpSpPr>
            <a:xfrm>
              <a:off x="6858000" y="845816"/>
              <a:ext cx="2286000" cy="4297683"/>
              <a:chOff x="-11" y="881052"/>
              <a:chExt cx="1987565" cy="5976948"/>
            </a:xfrm>
            <a:solidFill>
              <a:schemeClr val="bg1">
                <a:lumMod val="75000"/>
                <a:lumOff val="25000"/>
              </a:schemeClr>
            </a:solidFill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9FF4BE5-CF40-E0C9-CB78-E18207900382}"/>
                  </a:ext>
                </a:extLst>
              </p:cNvPr>
              <p:cNvGrpSpPr/>
              <p:nvPr/>
            </p:nvGrpSpPr>
            <p:grpSpPr>
              <a:xfrm>
                <a:off x="-11" y="881052"/>
                <a:ext cx="1987565" cy="5976948"/>
                <a:chOff x="-2" y="-38478"/>
                <a:chExt cx="4052189" cy="6896478"/>
              </a:xfrm>
              <a:grp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D490AF6-1263-C228-6C84-705CE3ACBE27}"/>
                    </a:ext>
                  </a:extLst>
                </p:cNvPr>
                <p:cNvSpPr/>
                <p:nvPr/>
              </p:nvSpPr>
              <p:spPr>
                <a:xfrm>
                  <a:off x="0" y="2418731"/>
                  <a:ext cx="4052187" cy="4439269"/>
                </a:xfrm>
                <a:prstGeom prst="rect">
                  <a:avLst/>
                </a:prstGeom>
                <a:grpFill/>
                <a:ln w="19050" cap="flat" cmpd="sng" algn="ctr">
                  <a:noFill/>
                  <a:prstDash val="solid"/>
                  <a:miter lim="800000"/>
                </a:ln>
                <a:effectLst>
                  <a:outerShdw blurRad="381000" dist="381000" dir="10800000" sx="90000" sy="90000" algn="r" rotWithShape="0">
                    <a:sysClr val="windowText" lastClr="000000">
                      <a:alpha val="40000"/>
                    </a:sysClr>
                  </a:outerShdw>
                </a:effectLst>
              </p:spPr>
              <p:txBody>
                <a:bodyPr rtlCol="0" anchor="t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2400" kern="1200" dirty="0">
                    <a:solidFill>
                      <a:prstClr val="white"/>
                    </a:solidFill>
                    <a:latin typeface="Montserrat" panose="00000500000000000000" pitchFamily="2" charset="0"/>
                    <a:ea typeface="+mn-ea"/>
                    <a:cs typeface="+mn-cs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2FA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Design The System So It Can Later Be </a:t>
                  </a:r>
                  <a:r>
                    <a:rPr kumimoji="0" lang="en-US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2FA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Integrated</a:t>
                  </a:r>
                  <a:r>
                    <a:rPr kumimoji="0" lang="en-US" sz="1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2FA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 Into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0D2FA"/>
                      </a:solidFill>
                      <a:effectLst/>
                      <a:uLnTx/>
                      <a:uFillTx/>
                      <a:latin typeface="Montserrat" panose="00000500000000000000" pitchFamily="2" charset="0"/>
                      <a:ea typeface="+mn-ea"/>
                      <a:cs typeface="+mn-cs"/>
                    </a:rPr>
                    <a:t>Real-time Applications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DDFD3E0-1404-9588-B8B3-044EE57A691D}"/>
                    </a:ext>
                  </a:extLst>
                </p:cNvPr>
                <p:cNvSpPr/>
                <p:nvPr/>
              </p:nvSpPr>
              <p:spPr>
                <a:xfrm>
                  <a:off x="-2" y="-38478"/>
                  <a:ext cx="4052187" cy="2457213"/>
                </a:xfrm>
                <a:prstGeom prst="rect">
                  <a:avLst/>
                </a:prstGeom>
                <a:grpFill/>
                <a:ln w="19050" cap="flat" cmpd="sng" algn="ctr">
                  <a:noFill/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effectLst/>
                      <a:uLnTx/>
                      <a:uFillTx/>
                      <a:latin typeface="Montserrat Black" panose="00000A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Future Readiness</a:t>
                  </a: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Montserrat Black" panose="00000A00000000000000" pitchFamily="2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2628F477-CA0D-B875-DE3F-2D30501A9BAC}"/>
                  </a:ext>
                </a:extLst>
              </p:cNvPr>
              <p:cNvSpPr/>
              <p:nvPr/>
            </p:nvSpPr>
            <p:spPr>
              <a:xfrm rot="10800000">
                <a:off x="714058" y="3010638"/>
                <a:ext cx="559426" cy="460150"/>
              </a:xfrm>
              <a:prstGeom prst="triangle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43DF8E6D-40A2-8EEA-64C3-6A0BA4F72AF5}"/>
                </a:ext>
              </a:extLst>
            </p:cNvPr>
            <p:cNvSpPr/>
            <p:nvPr/>
          </p:nvSpPr>
          <p:spPr>
            <a:xfrm>
              <a:off x="7680959" y="4367835"/>
              <a:ext cx="640080" cy="640080"/>
            </a:xfrm>
            <a:prstGeom prst="flowChartConnector">
              <a:avLst/>
            </a:prstGeom>
            <a:solidFill>
              <a:srgbClr val="482B6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04</a:t>
              </a:r>
            </a:p>
          </p:txBody>
        </p:sp>
      </p:grpSp>
      <p:pic>
        <p:nvPicPr>
          <p:cNvPr id="47" name="Google Shape;1410;p41">
            <a:extLst>
              <a:ext uri="{FF2B5EF4-FFF2-40B4-BE49-F238E27FC236}">
                <a16:creationId xmlns:a16="http://schemas.microsoft.com/office/drawing/2014/main" id="{F095B740-D0FD-1182-79A9-2CFEA2D248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009" r="18455"/>
          <a:stretch/>
        </p:blipFill>
        <p:spPr>
          <a:xfrm rot="3321565">
            <a:off x="816898" y="-308115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1378;p39">
            <a:extLst>
              <a:ext uri="{FF2B5EF4-FFF2-40B4-BE49-F238E27FC236}">
                <a16:creationId xmlns:a16="http://schemas.microsoft.com/office/drawing/2014/main" id="{99DDB8AF-D095-8061-2439-8EE95B6D04FC}"/>
              </a:ext>
            </a:extLst>
          </p:cNvPr>
          <p:cNvGrpSpPr/>
          <p:nvPr/>
        </p:nvGrpSpPr>
        <p:grpSpPr>
          <a:xfrm>
            <a:off x="1681785" y="137305"/>
            <a:ext cx="76825" cy="76800"/>
            <a:chOff x="3104875" y="1099400"/>
            <a:chExt cx="76825" cy="76800"/>
          </a:xfrm>
        </p:grpSpPr>
        <p:sp>
          <p:nvSpPr>
            <p:cNvPr id="49" name="Google Shape;1379;p39">
              <a:extLst>
                <a:ext uri="{FF2B5EF4-FFF2-40B4-BE49-F238E27FC236}">
                  <a16:creationId xmlns:a16="http://schemas.microsoft.com/office/drawing/2014/main" id="{AE79A467-EBFE-3EDD-0746-7510BFD6573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380;p39">
              <a:extLst>
                <a:ext uri="{FF2B5EF4-FFF2-40B4-BE49-F238E27FC236}">
                  <a16:creationId xmlns:a16="http://schemas.microsoft.com/office/drawing/2014/main" id="{6C539AC2-EB1C-4CAA-3869-6818F0E7694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" name="Google Shape;1378;p39">
            <a:extLst>
              <a:ext uri="{FF2B5EF4-FFF2-40B4-BE49-F238E27FC236}">
                <a16:creationId xmlns:a16="http://schemas.microsoft.com/office/drawing/2014/main" id="{D850A7B5-E1AB-4725-1AC7-D74AAC048FDD}"/>
              </a:ext>
            </a:extLst>
          </p:cNvPr>
          <p:cNvGrpSpPr/>
          <p:nvPr/>
        </p:nvGrpSpPr>
        <p:grpSpPr>
          <a:xfrm>
            <a:off x="8883677" y="647160"/>
            <a:ext cx="76825" cy="76800"/>
            <a:chOff x="3104875" y="1099400"/>
            <a:chExt cx="76825" cy="76800"/>
          </a:xfrm>
        </p:grpSpPr>
        <p:sp>
          <p:nvSpPr>
            <p:cNvPr id="52" name="Google Shape;1379;p39">
              <a:extLst>
                <a:ext uri="{FF2B5EF4-FFF2-40B4-BE49-F238E27FC236}">
                  <a16:creationId xmlns:a16="http://schemas.microsoft.com/office/drawing/2014/main" id="{CBFCE369-7818-46E8-618C-EC71B81521C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380;p39">
              <a:extLst>
                <a:ext uri="{FF2B5EF4-FFF2-40B4-BE49-F238E27FC236}">
                  <a16:creationId xmlns:a16="http://schemas.microsoft.com/office/drawing/2014/main" id="{B6D81CCC-D1BC-CDD4-7899-52582CC9819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4" name="Google Shape;1378;p39">
            <a:extLst>
              <a:ext uri="{FF2B5EF4-FFF2-40B4-BE49-F238E27FC236}">
                <a16:creationId xmlns:a16="http://schemas.microsoft.com/office/drawing/2014/main" id="{39BA8530-3A93-969F-7345-351F9B24EAFD}"/>
              </a:ext>
            </a:extLst>
          </p:cNvPr>
          <p:cNvGrpSpPr/>
          <p:nvPr/>
        </p:nvGrpSpPr>
        <p:grpSpPr>
          <a:xfrm>
            <a:off x="183497" y="570360"/>
            <a:ext cx="76825" cy="76800"/>
            <a:chOff x="3104875" y="1099400"/>
            <a:chExt cx="76825" cy="76800"/>
          </a:xfrm>
        </p:grpSpPr>
        <p:sp>
          <p:nvSpPr>
            <p:cNvPr id="55" name="Google Shape;1379;p39">
              <a:extLst>
                <a:ext uri="{FF2B5EF4-FFF2-40B4-BE49-F238E27FC236}">
                  <a16:creationId xmlns:a16="http://schemas.microsoft.com/office/drawing/2014/main" id="{59E796A6-B4EA-406A-2B92-B4D905DFD89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380;p39">
              <a:extLst>
                <a:ext uri="{FF2B5EF4-FFF2-40B4-BE49-F238E27FC236}">
                  <a16:creationId xmlns:a16="http://schemas.microsoft.com/office/drawing/2014/main" id="{50BDD588-F18A-4785-FDFC-9A5157A4A04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4095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432416E8-E873-790A-5C5B-D057CA081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A29D34BE-73FE-C55E-8426-0B2DBE2DDD0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46577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387" name="Google Shape;1387;p40">
            <a:extLst>
              <a:ext uri="{FF2B5EF4-FFF2-40B4-BE49-F238E27FC236}">
                <a16:creationId xmlns:a16="http://schemas.microsoft.com/office/drawing/2014/main" id="{93C18B8D-9569-398B-64D8-A3760770A86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578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Get Familiar With Datasets!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And About RAVDESS Too!</a:t>
            </a:r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9F93C3CB-4387-91A2-4519-0FCD3B1723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200365" y="2953081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603C2FD7-9034-AD49-CA03-EA71135AF9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607313" y="3885644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50EE98A2-42BF-23C9-2288-3BEF58A83A5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503999" y="11970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B085ADED-2CB0-1052-7BF3-037952EF369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5409099" y="421837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AFEF7493-9FCC-0930-45A0-9818C7C8DF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5375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Datasets And RAVDESS</a:t>
            </a:r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6343F7CF-E5EA-A737-0CBE-3B2C57670566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D26BBDBB-2282-1F86-D7E0-675EBFEDEEE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4002C94F-A0E2-E4CB-A872-18E0CD7CC73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91592705-9179-DA66-2B7D-E7D7C11BD650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820A7226-8AE0-5493-ECC7-9D77E0E9022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90809D52-C048-6301-DFA8-EAA4A699C45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D8CCB659-819C-8EB0-31AF-4A4594DDBFAD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8B94BE6C-5210-6485-6541-1DDC525F1AC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EC055AFD-E929-41BE-8300-D139393B299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66A642FC-0A0A-7649-BEC0-20C4CC39AEE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520948" y="4106327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4E97DC3-C544-0D06-187D-3DD3CF4E47A7}"/>
              </a:ext>
            </a:extLst>
          </p:cNvPr>
          <p:cNvGrpSpPr/>
          <p:nvPr/>
        </p:nvGrpSpPr>
        <p:grpSpPr>
          <a:xfrm>
            <a:off x="746637" y="343267"/>
            <a:ext cx="731520" cy="822960"/>
            <a:chOff x="746637" y="343267"/>
            <a:chExt cx="731520" cy="822960"/>
          </a:xfrm>
        </p:grpSpPr>
        <p:sp>
          <p:nvSpPr>
            <p:cNvPr id="13" name="Google Shape;1325;p39">
              <a:extLst>
                <a:ext uri="{FF2B5EF4-FFF2-40B4-BE49-F238E27FC236}">
                  <a16:creationId xmlns:a16="http://schemas.microsoft.com/office/drawing/2014/main" id="{B162E0DD-5528-6801-D2FA-6992BE6A8C15}"/>
                </a:ext>
              </a:extLst>
            </p:cNvPr>
            <p:cNvSpPr/>
            <p:nvPr/>
          </p:nvSpPr>
          <p:spPr>
            <a:xfrm rot="5400000">
              <a:off x="700917" y="388987"/>
              <a:ext cx="822960" cy="73152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" name="Google Shape;12291;p79">
              <a:extLst>
                <a:ext uri="{FF2B5EF4-FFF2-40B4-BE49-F238E27FC236}">
                  <a16:creationId xmlns:a16="http://schemas.microsoft.com/office/drawing/2014/main" id="{EA75F142-5CE1-6F37-0BFF-2831F643ABEC}"/>
                </a:ext>
              </a:extLst>
            </p:cNvPr>
            <p:cNvGrpSpPr/>
            <p:nvPr/>
          </p:nvGrpSpPr>
          <p:grpSpPr>
            <a:xfrm>
              <a:off x="828933" y="567295"/>
              <a:ext cx="521208" cy="420624"/>
              <a:chOff x="2611458" y="3816374"/>
              <a:chExt cx="426329" cy="332375"/>
            </a:xfrm>
            <a:solidFill>
              <a:schemeClr val="tx1"/>
            </a:solidFill>
          </p:grpSpPr>
          <p:sp>
            <p:nvSpPr>
              <p:cNvPr id="9" name="Google Shape;12292;p79">
                <a:extLst>
                  <a:ext uri="{FF2B5EF4-FFF2-40B4-BE49-F238E27FC236}">
                    <a16:creationId xmlns:a16="http://schemas.microsoft.com/office/drawing/2014/main" id="{189721CE-F560-B596-B795-3A3D6E5F80C7}"/>
                  </a:ext>
                </a:extLst>
              </p:cNvPr>
              <p:cNvSpPr/>
              <p:nvPr/>
            </p:nvSpPr>
            <p:spPr>
              <a:xfrm>
                <a:off x="2611458" y="3816374"/>
                <a:ext cx="426329" cy="332375"/>
              </a:xfrm>
              <a:custGeom>
                <a:avLst/>
                <a:gdLst/>
                <a:ahLst/>
                <a:cxnLst/>
                <a:rect l="l" t="t" r="r" b="b"/>
                <a:pathLst>
                  <a:path w="13395" h="10443" extrusionOk="0">
                    <a:moveTo>
                      <a:pt x="13002" y="429"/>
                    </a:moveTo>
                    <a:lnTo>
                      <a:pt x="12966" y="846"/>
                    </a:lnTo>
                    <a:lnTo>
                      <a:pt x="11418" y="846"/>
                    </a:lnTo>
                    <a:cubicBezTo>
                      <a:pt x="11299" y="846"/>
                      <a:pt x="11216" y="929"/>
                      <a:pt x="11216" y="1048"/>
                    </a:cubicBezTo>
                    <a:cubicBezTo>
                      <a:pt x="11216" y="1167"/>
                      <a:pt x="11299" y="1263"/>
                      <a:pt x="11418" y="1263"/>
                    </a:cubicBezTo>
                    <a:lnTo>
                      <a:pt x="12633" y="1263"/>
                    </a:lnTo>
                    <a:lnTo>
                      <a:pt x="12633" y="7501"/>
                    </a:lnTo>
                    <a:lnTo>
                      <a:pt x="5429" y="7501"/>
                    </a:lnTo>
                    <a:lnTo>
                      <a:pt x="5429" y="7287"/>
                    </a:lnTo>
                    <a:cubicBezTo>
                      <a:pt x="5429" y="7168"/>
                      <a:pt x="5334" y="7085"/>
                      <a:pt x="5215" y="7085"/>
                    </a:cubicBezTo>
                    <a:lnTo>
                      <a:pt x="4870" y="7085"/>
                    </a:lnTo>
                    <a:cubicBezTo>
                      <a:pt x="4834" y="6942"/>
                      <a:pt x="4786" y="6811"/>
                      <a:pt x="4715" y="6692"/>
                    </a:cubicBezTo>
                    <a:lnTo>
                      <a:pt x="4953" y="6454"/>
                    </a:lnTo>
                    <a:cubicBezTo>
                      <a:pt x="5036" y="6358"/>
                      <a:pt x="5036" y="6227"/>
                      <a:pt x="4953" y="6156"/>
                    </a:cubicBezTo>
                    <a:lnTo>
                      <a:pt x="4310" y="5513"/>
                    </a:lnTo>
                    <a:cubicBezTo>
                      <a:pt x="4263" y="5477"/>
                      <a:pt x="4215" y="5454"/>
                      <a:pt x="4155" y="5454"/>
                    </a:cubicBezTo>
                    <a:cubicBezTo>
                      <a:pt x="4096" y="5454"/>
                      <a:pt x="4060" y="5477"/>
                      <a:pt x="4013" y="5513"/>
                    </a:cubicBezTo>
                    <a:lnTo>
                      <a:pt x="3774" y="5751"/>
                    </a:lnTo>
                    <a:cubicBezTo>
                      <a:pt x="3655" y="5692"/>
                      <a:pt x="3524" y="5632"/>
                      <a:pt x="3382" y="5596"/>
                    </a:cubicBezTo>
                    <a:lnTo>
                      <a:pt x="3382" y="5251"/>
                    </a:lnTo>
                    <a:cubicBezTo>
                      <a:pt x="3382" y="5132"/>
                      <a:pt x="3298" y="5037"/>
                      <a:pt x="3179" y="5037"/>
                    </a:cubicBezTo>
                    <a:lnTo>
                      <a:pt x="2655" y="5037"/>
                    </a:lnTo>
                    <a:lnTo>
                      <a:pt x="2655" y="1274"/>
                    </a:lnTo>
                    <a:lnTo>
                      <a:pt x="10704" y="1274"/>
                    </a:lnTo>
                    <a:cubicBezTo>
                      <a:pt x="10823" y="1274"/>
                      <a:pt x="10918" y="1191"/>
                      <a:pt x="10918" y="1072"/>
                    </a:cubicBezTo>
                    <a:cubicBezTo>
                      <a:pt x="10918" y="953"/>
                      <a:pt x="10823" y="858"/>
                      <a:pt x="10704" y="858"/>
                    </a:cubicBezTo>
                    <a:lnTo>
                      <a:pt x="2310" y="858"/>
                    </a:lnTo>
                    <a:lnTo>
                      <a:pt x="2310" y="429"/>
                    </a:lnTo>
                    <a:close/>
                    <a:moveTo>
                      <a:pt x="12966" y="7918"/>
                    </a:moveTo>
                    <a:lnTo>
                      <a:pt x="12966" y="8347"/>
                    </a:lnTo>
                    <a:lnTo>
                      <a:pt x="5358" y="8347"/>
                    </a:lnTo>
                    <a:cubicBezTo>
                      <a:pt x="5394" y="8299"/>
                      <a:pt x="5417" y="8251"/>
                      <a:pt x="5417" y="8192"/>
                    </a:cubicBezTo>
                    <a:lnTo>
                      <a:pt x="5417" y="7954"/>
                    </a:lnTo>
                    <a:lnTo>
                      <a:pt x="12835" y="7954"/>
                    </a:lnTo>
                    <a:cubicBezTo>
                      <a:pt x="12883" y="7954"/>
                      <a:pt x="12930" y="7942"/>
                      <a:pt x="12954" y="7918"/>
                    </a:cubicBezTo>
                    <a:close/>
                    <a:moveTo>
                      <a:pt x="2953" y="5442"/>
                    </a:moveTo>
                    <a:lnTo>
                      <a:pt x="2953" y="5739"/>
                    </a:lnTo>
                    <a:cubicBezTo>
                      <a:pt x="2953" y="5846"/>
                      <a:pt x="3024" y="5918"/>
                      <a:pt x="3120" y="5954"/>
                    </a:cubicBezTo>
                    <a:cubicBezTo>
                      <a:pt x="3310" y="5989"/>
                      <a:pt x="3501" y="6073"/>
                      <a:pt x="3679" y="6192"/>
                    </a:cubicBezTo>
                    <a:cubicBezTo>
                      <a:pt x="3716" y="6215"/>
                      <a:pt x="3755" y="6225"/>
                      <a:pt x="3793" y="6225"/>
                    </a:cubicBezTo>
                    <a:cubicBezTo>
                      <a:pt x="3853" y="6225"/>
                      <a:pt x="3909" y="6200"/>
                      <a:pt x="3953" y="6156"/>
                    </a:cubicBezTo>
                    <a:lnTo>
                      <a:pt x="4155" y="5954"/>
                    </a:lnTo>
                    <a:lnTo>
                      <a:pt x="4501" y="6287"/>
                    </a:lnTo>
                    <a:lnTo>
                      <a:pt x="4298" y="6501"/>
                    </a:lnTo>
                    <a:cubicBezTo>
                      <a:pt x="4215" y="6573"/>
                      <a:pt x="4203" y="6680"/>
                      <a:pt x="4263" y="6763"/>
                    </a:cubicBezTo>
                    <a:cubicBezTo>
                      <a:pt x="4370" y="6942"/>
                      <a:pt x="4453" y="7144"/>
                      <a:pt x="4501" y="7335"/>
                    </a:cubicBezTo>
                    <a:cubicBezTo>
                      <a:pt x="4513" y="7418"/>
                      <a:pt x="4608" y="7501"/>
                      <a:pt x="4715" y="7501"/>
                    </a:cubicBezTo>
                    <a:lnTo>
                      <a:pt x="5013" y="7501"/>
                    </a:lnTo>
                    <a:lnTo>
                      <a:pt x="5013" y="7990"/>
                    </a:lnTo>
                    <a:lnTo>
                      <a:pt x="4715" y="7990"/>
                    </a:lnTo>
                    <a:cubicBezTo>
                      <a:pt x="4608" y="7990"/>
                      <a:pt x="4525" y="8061"/>
                      <a:pt x="4501" y="8156"/>
                    </a:cubicBezTo>
                    <a:cubicBezTo>
                      <a:pt x="4453" y="8347"/>
                      <a:pt x="4382" y="8537"/>
                      <a:pt x="4263" y="8716"/>
                    </a:cubicBezTo>
                    <a:cubicBezTo>
                      <a:pt x="4203" y="8811"/>
                      <a:pt x="4215" y="8906"/>
                      <a:pt x="4298" y="8990"/>
                    </a:cubicBezTo>
                    <a:lnTo>
                      <a:pt x="4501" y="9192"/>
                    </a:lnTo>
                    <a:lnTo>
                      <a:pt x="4155" y="9537"/>
                    </a:lnTo>
                    <a:lnTo>
                      <a:pt x="3953" y="9323"/>
                    </a:lnTo>
                    <a:cubicBezTo>
                      <a:pt x="3912" y="9282"/>
                      <a:pt x="3860" y="9261"/>
                      <a:pt x="3805" y="9261"/>
                    </a:cubicBezTo>
                    <a:cubicBezTo>
                      <a:pt x="3764" y="9261"/>
                      <a:pt x="3720" y="9273"/>
                      <a:pt x="3679" y="9299"/>
                    </a:cubicBezTo>
                    <a:cubicBezTo>
                      <a:pt x="3501" y="9394"/>
                      <a:pt x="3310" y="9490"/>
                      <a:pt x="3120" y="9537"/>
                    </a:cubicBezTo>
                    <a:cubicBezTo>
                      <a:pt x="3024" y="9549"/>
                      <a:pt x="2953" y="9633"/>
                      <a:pt x="2953" y="9740"/>
                    </a:cubicBezTo>
                    <a:lnTo>
                      <a:pt x="2953" y="10037"/>
                    </a:lnTo>
                    <a:lnTo>
                      <a:pt x="2465" y="10037"/>
                    </a:lnTo>
                    <a:lnTo>
                      <a:pt x="2465" y="9740"/>
                    </a:lnTo>
                    <a:cubicBezTo>
                      <a:pt x="2465" y="9633"/>
                      <a:pt x="2393" y="9561"/>
                      <a:pt x="2298" y="9537"/>
                    </a:cubicBezTo>
                    <a:cubicBezTo>
                      <a:pt x="2108" y="9490"/>
                      <a:pt x="1917" y="9418"/>
                      <a:pt x="1738" y="9299"/>
                    </a:cubicBezTo>
                    <a:cubicBezTo>
                      <a:pt x="1697" y="9273"/>
                      <a:pt x="1654" y="9261"/>
                      <a:pt x="1612" y="9261"/>
                    </a:cubicBezTo>
                    <a:cubicBezTo>
                      <a:pt x="1557" y="9261"/>
                      <a:pt x="1505" y="9282"/>
                      <a:pt x="1465" y="9323"/>
                    </a:cubicBezTo>
                    <a:lnTo>
                      <a:pt x="1262" y="9537"/>
                    </a:lnTo>
                    <a:lnTo>
                      <a:pt x="917" y="9192"/>
                    </a:lnTo>
                    <a:lnTo>
                      <a:pt x="1119" y="8990"/>
                    </a:lnTo>
                    <a:cubicBezTo>
                      <a:pt x="1203" y="8906"/>
                      <a:pt x="1215" y="8799"/>
                      <a:pt x="1155" y="8716"/>
                    </a:cubicBezTo>
                    <a:cubicBezTo>
                      <a:pt x="1048" y="8537"/>
                      <a:pt x="965" y="8347"/>
                      <a:pt x="917" y="8156"/>
                    </a:cubicBezTo>
                    <a:cubicBezTo>
                      <a:pt x="905" y="8061"/>
                      <a:pt x="810" y="7990"/>
                      <a:pt x="703" y="7990"/>
                    </a:cubicBezTo>
                    <a:lnTo>
                      <a:pt x="405" y="7990"/>
                    </a:lnTo>
                    <a:lnTo>
                      <a:pt x="405" y="7501"/>
                    </a:lnTo>
                    <a:lnTo>
                      <a:pt x="703" y="7501"/>
                    </a:lnTo>
                    <a:cubicBezTo>
                      <a:pt x="810" y="7501"/>
                      <a:pt x="881" y="7418"/>
                      <a:pt x="917" y="7335"/>
                    </a:cubicBezTo>
                    <a:cubicBezTo>
                      <a:pt x="965" y="7144"/>
                      <a:pt x="1036" y="6942"/>
                      <a:pt x="1155" y="6763"/>
                    </a:cubicBezTo>
                    <a:cubicBezTo>
                      <a:pt x="1215" y="6680"/>
                      <a:pt x="1203" y="6573"/>
                      <a:pt x="1119" y="6501"/>
                    </a:cubicBezTo>
                    <a:lnTo>
                      <a:pt x="917" y="6287"/>
                    </a:lnTo>
                    <a:lnTo>
                      <a:pt x="1262" y="5954"/>
                    </a:lnTo>
                    <a:lnTo>
                      <a:pt x="1465" y="6156"/>
                    </a:lnTo>
                    <a:cubicBezTo>
                      <a:pt x="1508" y="6200"/>
                      <a:pt x="1565" y="6225"/>
                      <a:pt x="1624" y="6225"/>
                    </a:cubicBezTo>
                    <a:cubicBezTo>
                      <a:pt x="1662" y="6225"/>
                      <a:pt x="1701" y="6215"/>
                      <a:pt x="1738" y="6192"/>
                    </a:cubicBezTo>
                    <a:cubicBezTo>
                      <a:pt x="1917" y="6085"/>
                      <a:pt x="2108" y="5989"/>
                      <a:pt x="2298" y="5954"/>
                    </a:cubicBezTo>
                    <a:cubicBezTo>
                      <a:pt x="2393" y="5930"/>
                      <a:pt x="2465" y="5846"/>
                      <a:pt x="2465" y="5739"/>
                    </a:cubicBezTo>
                    <a:lnTo>
                      <a:pt x="2465" y="5442"/>
                    </a:lnTo>
                    <a:close/>
                    <a:moveTo>
                      <a:pt x="2084" y="0"/>
                    </a:moveTo>
                    <a:cubicBezTo>
                      <a:pt x="1977" y="0"/>
                      <a:pt x="1881" y="84"/>
                      <a:pt x="1881" y="203"/>
                    </a:cubicBezTo>
                    <a:lnTo>
                      <a:pt x="1881" y="1048"/>
                    </a:lnTo>
                    <a:cubicBezTo>
                      <a:pt x="1881" y="1167"/>
                      <a:pt x="1977" y="1263"/>
                      <a:pt x="2084" y="1263"/>
                    </a:cubicBezTo>
                    <a:lnTo>
                      <a:pt x="2227" y="1263"/>
                    </a:lnTo>
                    <a:lnTo>
                      <a:pt x="2227" y="5037"/>
                    </a:lnTo>
                    <a:cubicBezTo>
                      <a:pt x="2119" y="5061"/>
                      <a:pt x="2048" y="5144"/>
                      <a:pt x="2048" y="5251"/>
                    </a:cubicBezTo>
                    <a:lnTo>
                      <a:pt x="2048" y="5584"/>
                    </a:lnTo>
                    <a:cubicBezTo>
                      <a:pt x="1905" y="5632"/>
                      <a:pt x="1774" y="5680"/>
                      <a:pt x="1655" y="5751"/>
                    </a:cubicBezTo>
                    <a:lnTo>
                      <a:pt x="1417" y="5513"/>
                    </a:lnTo>
                    <a:cubicBezTo>
                      <a:pt x="1369" y="5465"/>
                      <a:pt x="1334" y="5454"/>
                      <a:pt x="1274" y="5454"/>
                    </a:cubicBezTo>
                    <a:cubicBezTo>
                      <a:pt x="1215" y="5454"/>
                      <a:pt x="1167" y="5465"/>
                      <a:pt x="1119" y="5513"/>
                    </a:cubicBezTo>
                    <a:lnTo>
                      <a:pt x="476" y="6156"/>
                    </a:lnTo>
                    <a:cubicBezTo>
                      <a:pt x="393" y="6239"/>
                      <a:pt x="393" y="6382"/>
                      <a:pt x="476" y="6454"/>
                    </a:cubicBezTo>
                    <a:lnTo>
                      <a:pt x="715" y="6692"/>
                    </a:lnTo>
                    <a:cubicBezTo>
                      <a:pt x="655" y="6811"/>
                      <a:pt x="595" y="6942"/>
                      <a:pt x="560" y="7073"/>
                    </a:cubicBezTo>
                    <a:lnTo>
                      <a:pt x="214" y="7073"/>
                    </a:lnTo>
                    <a:cubicBezTo>
                      <a:pt x="95" y="7073"/>
                      <a:pt x="0" y="7168"/>
                      <a:pt x="0" y="7287"/>
                    </a:cubicBezTo>
                    <a:lnTo>
                      <a:pt x="0" y="8192"/>
                    </a:lnTo>
                    <a:cubicBezTo>
                      <a:pt x="0" y="8311"/>
                      <a:pt x="95" y="8406"/>
                      <a:pt x="214" y="8406"/>
                    </a:cubicBezTo>
                    <a:lnTo>
                      <a:pt x="560" y="8406"/>
                    </a:lnTo>
                    <a:cubicBezTo>
                      <a:pt x="595" y="8537"/>
                      <a:pt x="643" y="8668"/>
                      <a:pt x="715" y="8787"/>
                    </a:cubicBezTo>
                    <a:lnTo>
                      <a:pt x="476" y="9025"/>
                    </a:lnTo>
                    <a:cubicBezTo>
                      <a:pt x="393" y="9121"/>
                      <a:pt x="393" y="9252"/>
                      <a:pt x="476" y="9323"/>
                    </a:cubicBezTo>
                    <a:lnTo>
                      <a:pt x="1119" y="9966"/>
                    </a:lnTo>
                    <a:cubicBezTo>
                      <a:pt x="1167" y="10008"/>
                      <a:pt x="1223" y="10028"/>
                      <a:pt x="1277" y="10028"/>
                    </a:cubicBezTo>
                    <a:cubicBezTo>
                      <a:pt x="1331" y="10028"/>
                      <a:pt x="1381" y="10008"/>
                      <a:pt x="1417" y="9966"/>
                    </a:cubicBezTo>
                    <a:lnTo>
                      <a:pt x="1655" y="9728"/>
                    </a:lnTo>
                    <a:cubicBezTo>
                      <a:pt x="1774" y="9787"/>
                      <a:pt x="1905" y="9847"/>
                      <a:pt x="2048" y="9895"/>
                    </a:cubicBezTo>
                    <a:lnTo>
                      <a:pt x="2048" y="10228"/>
                    </a:lnTo>
                    <a:cubicBezTo>
                      <a:pt x="2048" y="10347"/>
                      <a:pt x="2131" y="10442"/>
                      <a:pt x="2250" y="10442"/>
                    </a:cubicBezTo>
                    <a:lnTo>
                      <a:pt x="3155" y="10442"/>
                    </a:lnTo>
                    <a:cubicBezTo>
                      <a:pt x="3274" y="10442"/>
                      <a:pt x="3370" y="10347"/>
                      <a:pt x="3370" y="10228"/>
                    </a:cubicBezTo>
                    <a:lnTo>
                      <a:pt x="3370" y="9895"/>
                    </a:lnTo>
                    <a:cubicBezTo>
                      <a:pt x="3501" y="9847"/>
                      <a:pt x="3632" y="9799"/>
                      <a:pt x="3751" y="9728"/>
                    </a:cubicBezTo>
                    <a:lnTo>
                      <a:pt x="3989" y="9966"/>
                    </a:lnTo>
                    <a:cubicBezTo>
                      <a:pt x="4036" y="10008"/>
                      <a:pt x="4093" y="10028"/>
                      <a:pt x="4146" y="10028"/>
                    </a:cubicBezTo>
                    <a:cubicBezTo>
                      <a:pt x="4200" y="10028"/>
                      <a:pt x="4251" y="10008"/>
                      <a:pt x="4286" y="9966"/>
                    </a:cubicBezTo>
                    <a:lnTo>
                      <a:pt x="4929" y="9323"/>
                    </a:lnTo>
                    <a:cubicBezTo>
                      <a:pt x="5025" y="9240"/>
                      <a:pt x="5025" y="9097"/>
                      <a:pt x="4929" y="9025"/>
                    </a:cubicBezTo>
                    <a:lnTo>
                      <a:pt x="4691" y="8787"/>
                    </a:lnTo>
                    <a:cubicBezTo>
                      <a:pt x="4691" y="8775"/>
                      <a:pt x="4703" y="8775"/>
                      <a:pt x="4703" y="8763"/>
                    </a:cubicBezTo>
                    <a:lnTo>
                      <a:pt x="13180" y="8763"/>
                    </a:lnTo>
                    <a:cubicBezTo>
                      <a:pt x="13299" y="8763"/>
                      <a:pt x="13383" y="8668"/>
                      <a:pt x="13383" y="8549"/>
                    </a:cubicBezTo>
                    <a:lnTo>
                      <a:pt x="13383" y="7704"/>
                    </a:lnTo>
                    <a:cubicBezTo>
                      <a:pt x="13383" y="7585"/>
                      <a:pt x="13299" y="7489"/>
                      <a:pt x="13180" y="7489"/>
                    </a:cubicBezTo>
                    <a:lnTo>
                      <a:pt x="13037" y="7489"/>
                    </a:lnTo>
                    <a:lnTo>
                      <a:pt x="13037" y="1263"/>
                    </a:lnTo>
                    <a:lnTo>
                      <a:pt x="13192" y="1263"/>
                    </a:lnTo>
                    <a:cubicBezTo>
                      <a:pt x="13311" y="1263"/>
                      <a:pt x="13395" y="1167"/>
                      <a:pt x="13395" y="1048"/>
                    </a:cubicBezTo>
                    <a:lnTo>
                      <a:pt x="13395" y="203"/>
                    </a:lnTo>
                    <a:cubicBezTo>
                      <a:pt x="13395" y="84"/>
                      <a:pt x="13311" y="0"/>
                      <a:pt x="13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12293;p79">
                <a:extLst>
                  <a:ext uri="{FF2B5EF4-FFF2-40B4-BE49-F238E27FC236}">
                    <a16:creationId xmlns:a16="http://schemas.microsoft.com/office/drawing/2014/main" id="{8B120D25-C487-A8D6-09C9-E1BECAE7BCC7}"/>
                  </a:ext>
                </a:extLst>
              </p:cNvPr>
              <p:cNvSpPr/>
              <p:nvPr/>
            </p:nvSpPr>
            <p:spPr>
              <a:xfrm>
                <a:off x="2803568" y="3950909"/>
                <a:ext cx="40198" cy="85648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2691" extrusionOk="0">
                    <a:moveTo>
                      <a:pt x="846" y="417"/>
                    </a:moveTo>
                    <a:lnTo>
                      <a:pt x="846" y="2262"/>
                    </a:lnTo>
                    <a:lnTo>
                      <a:pt x="417" y="2262"/>
                    </a:lnTo>
                    <a:lnTo>
                      <a:pt x="417" y="417"/>
                    </a:lnTo>
                    <a:close/>
                    <a:moveTo>
                      <a:pt x="203" y="0"/>
                    </a:moveTo>
                    <a:cubicBezTo>
                      <a:pt x="84" y="0"/>
                      <a:pt x="1" y="84"/>
                      <a:pt x="1" y="203"/>
                    </a:cubicBezTo>
                    <a:lnTo>
                      <a:pt x="1" y="2477"/>
                    </a:lnTo>
                    <a:cubicBezTo>
                      <a:pt x="1" y="2596"/>
                      <a:pt x="84" y="2691"/>
                      <a:pt x="203" y="2691"/>
                    </a:cubicBezTo>
                    <a:lnTo>
                      <a:pt x="1060" y="2691"/>
                    </a:lnTo>
                    <a:cubicBezTo>
                      <a:pt x="1167" y="2691"/>
                      <a:pt x="1263" y="2596"/>
                      <a:pt x="1263" y="2477"/>
                    </a:cubicBezTo>
                    <a:lnTo>
                      <a:pt x="1263" y="203"/>
                    </a:lnTo>
                    <a:cubicBezTo>
                      <a:pt x="1263" y="84"/>
                      <a:pt x="1179" y="0"/>
                      <a:pt x="10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12294;p79">
                <a:extLst>
                  <a:ext uri="{FF2B5EF4-FFF2-40B4-BE49-F238E27FC236}">
                    <a16:creationId xmlns:a16="http://schemas.microsoft.com/office/drawing/2014/main" id="{5CF49B0B-A3B3-2ABD-80DA-6474F5595349}"/>
                  </a:ext>
                </a:extLst>
              </p:cNvPr>
              <p:cNvSpPr/>
              <p:nvPr/>
            </p:nvSpPr>
            <p:spPr>
              <a:xfrm>
                <a:off x="2851691" y="3917935"/>
                <a:ext cx="40580" cy="118621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3727" extrusionOk="0">
                    <a:moveTo>
                      <a:pt x="858" y="417"/>
                    </a:moveTo>
                    <a:lnTo>
                      <a:pt x="858" y="3298"/>
                    </a:lnTo>
                    <a:lnTo>
                      <a:pt x="417" y="3298"/>
                    </a:lnTo>
                    <a:lnTo>
                      <a:pt x="417" y="417"/>
                    </a:lnTo>
                    <a:close/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lnTo>
                      <a:pt x="1" y="3513"/>
                    </a:lnTo>
                    <a:cubicBezTo>
                      <a:pt x="1" y="3632"/>
                      <a:pt x="96" y="3727"/>
                      <a:pt x="215" y="3727"/>
                    </a:cubicBezTo>
                    <a:lnTo>
                      <a:pt x="1060" y="3727"/>
                    </a:lnTo>
                    <a:cubicBezTo>
                      <a:pt x="1179" y="3727"/>
                      <a:pt x="1275" y="3632"/>
                      <a:pt x="1275" y="3513"/>
                    </a:cubicBezTo>
                    <a:lnTo>
                      <a:pt x="1275" y="215"/>
                    </a:lnTo>
                    <a:cubicBezTo>
                      <a:pt x="1275" y="96"/>
                      <a:pt x="1179" y="0"/>
                      <a:pt x="10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2295;p79">
                <a:extLst>
                  <a:ext uri="{FF2B5EF4-FFF2-40B4-BE49-F238E27FC236}">
                    <a16:creationId xmlns:a16="http://schemas.microsoft.com/office/drawing/2014/main" id="{FD4758A2-FD70-640D-6978-DBF83905917D}"/>
                  </a:ext>
                </a:extLst>
              </p:cNvPr>
              <p:cNvSpPr/>
              <p:nvPr/>
            </p:nvSpPr>
            <p:spPr>
              <a:xfrm>
                <a:off x="2900197" y="3934995"/>
                <a:ext cx="40198" cy="101562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3191" extrusionOk="0">
                    <a:moveTo>
                      <a:pt x="846" y="417"/>
                    </a:moveTo>
                    <a:lnTo>
                      <a:pt x="846" y="2762"/>
                    </a:lnTo>
                    <a:lnTo>
                      <a:pt x="417" y="2762"/>
                    </a:lnTo>
                    <a:lnTo>
                      <a:pt x="417" y="417"/>
                    </a:lnTo>
                    <a:close/>
                    <a:moveTo>
                      <a:pt x="203" y="0"/>
                    </a:moveTo>
                    <a:cubicBezTo>
                      <a:pt x="84" y="0"/>
                      <a:pt x="1" y="95"/>
                      <a:pt x="1" y="214"/>
                    </a:cubicBezTo>
                    <a:lnTo>
                      <a:pt x="1" y="2977"/>
                    </a:lnTo>
                    <a:cubicBezTo>
                      <a:pt x="1" y="3096"/>
                      <a:pt x="84" y="3191"/>
                      <a:pt x="203" y="3191"/>
                    </a:cubicBezTo>
                    <a:lnTo>
                      <a:pt x="1048" y="3191"/>
                    </a:lnTo>
                    <a:cubicBezTo>
                      <a:pt x="1168" y="3191"/>
                      <a:pt x="1263" y="3096"/>
                      <a:pt x="1263" y="2977"/>
                    </a:cubicBezTo>
                    <a:lnTo>
                      <a:pt x="1263" y="214"/>
                    </a:lnTo>
                    <a:cubicBezTo>
                      <a:pt x="1263" y="95"/>
                      <a:pt x="1179" y="0"/>
                      <a:pt x="10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12296;p79">
                <a:extLst>
                  <a:ext uri="{FF2B5EF4-FFF2-40B4-BE49-F238E27FC236}">
                    <a16:creationId xmlns:a16="http://schemas.microsoft.com/office/drawing/2014/main" id="{BC51F4DB-7E0F-D93B-030D-A2538CB96281}"/>
                  </a:ext>
                </a:extLst>
              </p:cNvPr>
              <p:cNvSpPr/>
              <p:nvPr/>
            </p:nvSpPr>
            <p:spPr>
              <a:xfrm>
                <a:off x="2948320" y="3879265"/>
                <a:ext cx="40580" cy="156941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4931" extrusionOk="0">
                    <a:moveTo>
                      <a:pt x="858" y="430"/>
                    </a:moveTo>
                    <a:lnTo>
                      <a:pt x="858" y="4525"/>
                    </a:lnTo>
                    <a:lnTo>
                      <a:pt x="418" y="4525"/>
                    </a:lnTo>
                    <a:lnTo>
                      <a:pt x="418" y="430"/>
                    </a:lnTo>
                    <a:close/>
                    <a:moveTo>
                      <a:pt x="215" y="1"/>
                    </a:moveTo>
                    <a:cubicBezTo>
                      <a:pt x="96" y="1"/>
                      <a:pt x="1" y="108"/>
                      <a:pt x="1" y="203"/>
                    </a:cubicBezTo>
                    <a:lnTo>
                      <a:pt x="1" y="4716"/>
                    </a:lnTo>
                    <a:cubicBezTo>
                      <a:pt x="1" y="4835"/>
                      <a:pt x="96" y="4930"/>
                      <a:pt x="215" y="4930"/>
                    </a:cubicBezTo>
                    <a:lnTo>
                      <a:pt x="1060" y="4930"/>
                    </a:lnTo>
                    <a:cubicBezTo>
                      <a:pt x="1180" y="4930"/>
                      <a:pt x="1275" y="4835"/>
                      <a:pt x="1275" y="4716"/>
                    </a:cubicBezTo>
                    <a:lnTo>
                      <a:pt x="1275" y="203"/>
                    </a:lnTo>
                    <a:cubicBezTo>
                      <a:pt x="1275" y="84"/>
                      <a:pt x="1180" y="1"/>
                      <a:pt x="106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12297;p79">
                <a:extLst>
                  <a:ext uri="{FF2B5EF4-FFF2-40B4-BE49-F238E27FC236}">
                    <a16:creationId xmlns:a16="http://schemas.microsoft.com/office/drawing/2014/main" id="{AB000D5B-FA6B-2EC6-6702-0FA9A3791EB6}"/>
                  </a:ext>
                </a:extLst>
              </p:cNvPr>
              <p:cNvSpPr/>
              <p:nvPr/>
            </p:nvSpPr>
            <p:spPr>
              <a:xfrm>
                <a:off x="2716807" y="3896325"/>
                <a:ext cx="49269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418" extrusionOk="0">
                    <a:moveTo>
                      <a:pt x="214" y="1"/>
                    </a:moveTo>
                    <a:cubicBezTo>
                      <a:pt x="95" y="1"/>
                      <a:pt x="0" y="84"/>
                      <a:pt x="0" y="203"/>
                    </a:cubicBezTo>
                    <a:cubicBezTo>
                      <a:pt x="0" y="322"/>
                      <a:pt x="107" y="417"/>
                      <a:pt x="214" y="417"/>
                    </a:cubicBezTo>
                    <a:lnTo>
                      <a:pt x="1345" y="417"/>
                    </a:lnTo>
                    <a:cubicBezTo>
                      <a:pt x="1453" y="417"/>
                      <a:pt x="1548" y="322"/>
                      <a:pt x="1548" y="203"/>
                    </a:cubicBezTo>
                    <a:cubicBezTo>
                      <a:pt x="1548" y="84"/>
                      <a:pt x="1453" y="1"/>
                      <a:pt x="13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12298;p79">
                <a:extLst>
                  <a:ext uri="{FF2B5EF4-FFF2-40B4-BE49-F238E27FC236}">
                    <a16:creationId xmlns:a16="http://schemas.microsoft.com/office/drawing/2014/main" id="{F1AC5B94-4E8C-1B7C-FE54-B20CA6331D38}"/>
                  </a:ext>
                </a:extLst>
              </p:cNvPr>
              <p:cNvSpPr/>
              <p:nvPr/>
            </p:nvSpPr>
            <p:spPr>
              <a:xfrm>
                <a:off x="2717157" y="3917553"/>
                <a:ext cx="69002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418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17"/>
                      <a:pt x="215" y="417"/>
                    </a:cubicBezTo>
                    <a:lnTo>
                      <a:pt x="1954" y="417"/>
                    </a:lnTo>
                    <a:cubicBezTo>
                      <a:pt x="2073" y="417"/>
                      <a:pt x="2168" y="334"/>
                      <a:pt x="2168" y="215"/>
                    </a:cubicBezTo>
                    <a:cubicBezTo>
                      <a:pt x="2168" y="96"/>
                      <a:pt x="2061" y="0"/>
                      <a:pt x="19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12299;p79">
                <a:extLst>
                  <a:ext uri="{FF2B5EF4-FFF2-40B4-BE49-F238E27FC236}">
                    <a16:creationId xmlns:a16="http://schemas.microsoft.com/office/drawing/2014/main" id="{986A4E5D-9644-51BA-36D0-F56053F1803E}"/>
                  </a:ext>
                </a:extLst>
              </p:cNvPr>
              <p:cNvSpPr/>
              <p:nvPr/>
            </p:nvSpPr>
            <p:spPr>
              <a:xfrm>
                <a:off x="2717157" y="3938782"/>
                <a:ext cx="69002" cy="13272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417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17"/>
                      <a:pt x="215" y="417"/>
                    </a:cubicBezTo>
                    <a:lnTo>
                      <a:pt x="1954" y="417"/>
                    </a:lnTo>
                    <a:cubicBezTo>
                      <a:pt x="2073" y="417"/>
                      <a:pt x="2168" y="334"/>
                      <a:pt x="2168" y="214"/>
                    </a:cubicBezTo>
                    <a:cubicBezTo>
                      <a:pt x="2168" y="95"/>
                      <a:pt x="2061" y="0"/>
                      <a:pt x="19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12300;p79">
                <a:extLst>
                  <a:ext uri="{FF2B5EF4-FFF2-40B4-BE49-F238E27FC236}">
                    <a16:creationId xmlns:a16="http://schemas.microsoft.com/office/drawing/2014/main" id="{6E8966B1-B375-166F-3BC5-B2B354D43A12}"/>
                  </a:ext>
                </a:extLst>
              </p:cNvPr>
              <p:cNvSpPr/>
              <p:nvPr/>
            </p:nvSpPr>
            <p:spPr>
              <a:xfrm>
                <a:off x="2717157" y="3960361"/>
                <a:ext cx="69002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418" extrusionOk="0">
                    <a:moveTo>
                      <a:pt x="215" y="1"/>
                    </a:moveTo>
                    <a:cubicBezTo>
                      <a:pt x="96" y="1"/>
                      <a:pt x="1" y="84"/>
                      <a:pt x="1" y="203"/>
                    </a:cubicBezTo>
                    <a:cubicBezTo>
                      <a:pt x="1" y="322"/>
                      <a:pt x="96" y="418"/>
                      <a:pt x="215" y="418"/>
                    </a:cubicBezTo>
                    <a:lnTo>
                      <a:pt x="1954" y="418"/>
                    </a:lnTo>
                    <a:cubicBezTo>
                      <a:pt x="2073" y="418"/>
                      <a:pt x="2168" y="322"/>
                      <a:pt x="2168" y="203"/>
                    </a:cubicBezTo>
                    <a:cubicBezTo>
                      <a:pt x="2168" y="84"/>
                      <a:pt x="2061" y="1"/>
                      <a:pt x="19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12301;p79">
                <a:extLst>
                  <a:ext uri="{FF2B5EF4-FFF2-40B4-BE49-F238E27FC236}">
                    <a16:creationId xmlns:a16="http://schemas.microsoft.com/office/drawing/2014/main" id="{BC4DFBA9-5CAA-F142-5D7A-7B8D0CFB2608}"/>
                  </a:ext>
                </a:extLst>
              </p:cNvPr>
              <p:cNvSpPr/>
              <p:nvPr/>
            </p:nvSpPr>
            <p:spPr>
              <a:xfrm>
                <a:off x="2655793" y="4020993"/>
                <a:ext cx="84152" cy="82656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597" extrusionOk="0">
                    <a:moveTo>
                      <a:pt x="1322" y="1"/>
                    </a:moveTo>
                    <a:cubicBezTo>
                      <a:pt x="595" y="1"/>
                      <a:pt x="0" y="596"/>
                      <a:pt x="0" y="1322"/>
                    </a:cubicBezTo>
                    <a:cubicBezTo>
                      <a:pt x="0" y="1620"/>
                      <a:pt x="84" y="1882"/>
                      <a:pt x="262" y="2120"/>
                    </a:cubicBezTo>
                    <a:cubicBezTo>
                      <a:pt x="312" y="2177"/>
                      <a:pt x="379" y="2204"/>
                      <a:pt x="442" y="2204"/>
                    </a:cubicBezTo>
                    <a:cubicBezTo>
                      <a:pt x="485" y="2204"/>
                      <a:pt x="526" y="2192"/>
                      <a:pt x="560" y="2168"/>
                    </a:cubicBezTo>
                    <a:cubicBezTo>
                      <a:pt x="655" y="2096"/>
                      <a:pt x="667" y="1965"/>
                      <a:pt x="607" y="1870"/>
                    </a:cubicBezTo>
                    <a:cubicBezTo>
                      <a:pt x="488" y="1703"/>
                      <a:pt x="429" y="1525"/>
                      <a:pt x="429" y="1322"/>
                    </a:cubicBezTo>
                    <a:cubicBezTo>
                      <a:pt x="429" y="822"/>
                      <a:pt x="834" y="406"/>
                      <a:pt x="1334" y="406"/>
                    </a:cubicBezTo>
                    <a:cubicBezTo>
                      <a:pt x="1846" y="406"/>
                      <a:pt x="2239" y="810"/>
                      <a:pt x="2239" y="1322"/>
                    </a:cubicBezTo>
                    <a:cubicBezTo>
                      <a:pt x="2239" y="1620"/>
                      <a:pt x="2096" y="1894"/>
                      <a:pt x="1846" y="2061"/>
                    </a:cubicBezTo>
                    <a:cubicBezTo>
                      <a:pt x="1822" y="2061"/>
                      <a:pt x="1822" y="2073"/>
                      <a:pt x="1810" y="2073"/>
                    </a:cubicBezTo>
                    <a:lnTo>
                      <a:pt x="1798" y="2073"/>
                    </a:lnTo>
                    <a:cubicBezTo>
                      <a:pt x="1786" y="2073"/>
                      <a:pt x="1786" y="2096"/>
                      <a:pt x="1762" y="2096"/>
                    </a:cubicBezTo>
                    <a:lnTo>
                      <a:pt x="1750" y="2096"/>
                    </a:lnTo>
                    <a:cubicBezTo>
                      <a:pt x="1738" y="2096"/>
                      <a:pt x="1738" y="2108"/>
                      <a:pt x="1727" y="2108"/>
                    </a:cubicBezTo>
                    <a:cubicBezTo>
                      <a:pt x="1703" y="2108"/>
                      <a:pt x="1691" y="2120"/>
                      <a:pt x="1691" y="2120"/>
                    </a:cubicBezTo>
                    <a:lnTo>
                      <a:pt x="1679" y="2120"/>
                    </a:lnTo>
                    <a:cubicBezTo>
                      <a:pt x="1667" y="2120"/>
                      <a:pt x="1667" y="2120"/>
                      <a:pt x="1643" y="2144"/>
                    </a:cubicBezTo>
                    <a:lnTo>
                      <a:pt x="1631" y="2144"/>
                    </a:lnTo>
                    <a:cubicBezTo>
                      <a:pt x="1619" y="2144"/>
                      <a:pt x="1608" y="2156"/>
                      <a:pt x="1608" y="2156"/>
                    </a:cubicBezTo>
                    <a:cubicBezTo>
                      <a:pt x="1584" y="2156"/>
                      <a:pt x="1572" y="2156"/>
                      <a:pt x="1560" y="2168"/>
                    </a:cubicBezTo>
                    <a:lnTo>
                      <a:pt x="1072" y="2168"/>
                    </a:lnTo>
                    <a:cubicBezTo>
                      <a:pt x="1048" y="2168"/>
                      <a:pt x="1036" y="2168"/>
                      <a:pt x="1024" y="2156"/>
                    </a:cubicBezTo>
                    <a:cubicBezTo>
                      <a:pt x="1012" y="2156"/>
                      <a:pt x="988" y="2144"/>
                      <a:pt x="988" y="2144"/>
                    </a:cubicBezTo>
                    <a:lnTo>
                      <a:pt x="976" y="2144"/>
                    </a:lnTo>
                    <a:cubicBezTo>
                      <a:pt x="951" y="2133"/>
                      <a:pt x="925" y="2127"/>
                      <a:pt x="899" y="2127"/>
                    </a:cubicBezTo>
                    <a:cubicBezTo>
                      <a:pt x="817" y="2127"/>
                      <a:pt x="742" y="2181"/>
                      <a:pt x="715" y="2263"/>
                    </a:cubicBezTo>
                    <a:cubicBezTo>
                      <a:pt x="667" y="2358"/>
                      <a:pt x="726" y="2501"/>
                      <a:pt x="834" y="2525"/>
                    </a:cubicBezTo>
                    <a:lnTo>
                      <a:pt x="846" y="2525"/>
                    </a:lnTo>
                    <a:cubicBezTo>
                      <a:pt x="857" y="2525"/>
                      <a:pt x="869" y="2537"/>
                      <a:pt x="905" y="2537"/>
                    </a:cubicBezTo>
                    <a:cubicBezTo>
                      <a:pt x="917" y="2537"/>
                      <a:pt x="929" y="2561"/>
                      <a:pt x="965" y="2561"/>
                    </a:cubicBezTo>
                    <a:lnTo>
                      <a:pt x="976" y="2561"/>
                    </a:lnTo>
                    <a:cubicBezTo>
                      <a:pt x="988" y="2561"/>
                      <a:pt x="1012" y="2561"/>
                      <a:pt x="1024" y="2573"/>
                    </a:cubicBezTo>
                    <a:lnTo>
                      <a:pt x="1036" y="2573"/>
                    </a:lnTo>
                    <a:cubicBezTo>
                      <a:pt x="1048" y="2573"/>
                      <a:pt x="1072" y="2573"/>
                      <a:pt x="1096" y="2584"/>
                    </a:cubicBezTo>
                    <a:cubicBezTo>
                      <a:pt x="1107" y="2584"/>
                      <a:pt x="1143" y="2584"/>
                      <a:pt x="1155" y="2596"/>
                    </a:cubicBezTo>
                    <a:lnTo>
                      <a:pt x="1429" y="2596"/>
                    </a:lnTo>
                    <a:cubicBezTo>
                      <a:pt x="1441" y="2596"/>
                      <a:pt x="1465" y="2596"/>
                      <a:pt x="1488" y="2584"/>
                    </a:cubicBezTo>
                    <a:cubicBezTo>
                      <a:pt x="1500" y="2584"/>
                      <a:pt x="1524" y="2584"/>
                      <a:pt x="1548" y="2573"/>
                    </a:cubicBezTo>
                    <a:lnTo>
                      <a:pt x="1560" y="2573"/>
                    </a:lnTo>
                    <a:cubicBezTo>
                      <a:pt x="1572" y="2573"/>
                      <a:pt x="1584" y="2573"/>
                      <a:pt x="1608" y="2561"/>
                    </a:cubicBezTo>
                    <a:lnTo>
                      <a:pt x="1619" y="2561"/>
                    </a:lnTo>
                    <a:cubicBezTo>
                      <a:pt x="1631" y="2561"/>
                      <a:pt x="1643" y="2537"/>
                      <a:pt x="1679" y="2537"/>
                    </a:cubicBezTo>
                    <a:cubicBezTo>
                      <a:pt x="1691" y="2537"/>
                      <a:pt x="1703" y="2525"/>
                      <a:pt x="1738" y="2525"/>
                    </a:cubicBezTo>
                    <a:lnTo>
                      <a:pt x="1750" y="2525"/>
                    </a:lnTo>
                    <a:cubicBezTo>
                      <a:pt x="1762" y="2525"/>
                      <a:pt x="1786" y="2513"/>
                      <a:pt x="1798" y="2513"/>
                    </a:cubicBezTo>
                    <a:lnTo>
                      <a:pt x="1810" y="2513"/>
                    </a:lnTo>
                    <a:cubicBezTo>
                      <a:pt x="1822" y="2513"/>
                      <a:pt x="1846" y="2489"/>
                      <a:pt x="1858" y="2477"/>
                    </a:cubicBezTo>
                    <a:cubicBezTo>
                      <a:pt x="1869" y="2465"/>
                      <a:pt x="1881" y="2465"/>
                      <a:pt x="1905" y="2454"/>
                    </a:cubicBezTo>
                    <a:lnTo>
                      <a:pt x="1917" y="2430"/>
                    </a:lnTo>
                    <a:cubicBezTo>
                      <a:pt x="1929" y="2430"/>
                      <a:pt x="1941" y="2418"/>
                      <a:pt x="1941" y="2418"/>
                    </a:cubicBezTo>
                    <a:lnTo>
                      <a:pt x="1965" y="2406"/>
                    </a:lnTo>
                    <a:cubicBezTo>
                      <a:pt x="1977" y="2394"/>
                      <a:pt x="1989" y="2394"/>
                      <a:pt x="2000" y="2370"/>
                    </a:cubicBezTo>
                    <a:cubicBezTo>
                      <a:pt x="2381" y="2120"/>
                      <a:pt x="2584" y="1715"/>
                      <a:pt x="2584" y="1275"/>
                    </a:cubicBezTo>
                    <a:cubicBezTo>
                      <a:pt x="2643" y="596"/>
                      <a:pt x="2048" y="1"/>
                      <a:pt x="13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4808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221F3-B3B9-7035-9102-E23992841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D579F-A98E-E455-F85C-11B1F271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186" y="261473"/>
            <a:ext cx="8059727" cy="641788"/>
          </a:xfrm>
        </p:spPr>
        <p:txBody>
          <a:bodyPr/>
          <a:lstStyle/>
          <a:p>
            <a:r>
              <a:rPr lang="en-US" dirty="0"/>
              <a:t>What Is A Dataset?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FA636-6DD1-9F82-ED82-4BC89E8C9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466" y="1059700"/>
            <a:ext cx="7718962" cy="1247858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/>
              <a:t>A </a:t>
            </a:r>
            <a:r>
              <a:rPr lang="en-US" sz="2400" b="1" dirty="0">
                <a:solidFill>
                  <a:schemeClr val="bg2"/>
                </a:solidFill>
              </a:rPr>
              <a:t>Dataset</a:t>
            </a:r>
            <a:r>
              <a:rPr lang="en-US" sz="2400" dirty="0"/>
              <a:t> Is A 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Structured Collection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</a:t>
            </a:r>
            <a:r>
              <a:rPr lang="en-US" sz="2400" dirty="0"/>
              <a:t> Organized For 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</a:t>
            </a:r>
          </a:p>
        </p:txBody>
      </p:sp>
      <p:grpSp>
        <p:nvGrpSpPr>
          <p:cNvPr id="19" name="Google Shape;1399;p40">
            <a:extLst>
              <a:ext uri="{FF2B5EF4-FFF2-40B4-BE49-F238E27FC236}">
                <a16:creationId xmlns:a16="http://schemas.microsoft.com/office/drawing/2014/main" id="{99680A2A-C1FE-97C2-7F46-DA3E3E6055E0}"/>
              </a:ext>
            </a:extLst>
          </p:cNvPr>
          <p:cNvGrpSpPr/>
          <p:nvPr/>
        </p:nvGrpSpPr>
        <p:grpSpPr>
          <a:xfrm>
            <a:off x="1732539" y="4699147"/>
            <a:ext cx="76825" cy="76800"/>
            <a:chOff x="3104875" y="1099400"/>
            <a:chExt cx="76825" cy="76800"/>
          </a:xfrm>
        </p:grpSpPr>
        <p:sp>
          <p:nvSpPr>
            <p:cNvPr id="20" name="Google Shape;1400;p40">
              <a:extLst>
                <a:ext uri="{FF2B5EF4-FFF2-40B4-BE49-F238E27FC236}">
                  <a16:creationId xmlns:a16="http://schemas.microsoft.com/office/drawing/2014/main" id="{69CDE323-FAD7-34B6-4EB6-025392F09C5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401;p40">
              <a:extLst>
                <a:ext uri="{FF2B5EF4-FFF2-40B4-BE49-F238E27FC236}">
                  <a16:creationId xmlns:a16="http://schemas.microsoft.com/office/drawing/2014/main" id="{141861BE-D2B7-FC3F-E6EE-06393BEF114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8" name="Google Shape;1390;p40">
            <a:extLst>
              <a:ext uri="{FF2B5EF4-FFF2-40B4-BE49-F238E27FC236}">
                <a16:creationId xmlns:a16="http://schemas.microsoft.com/office/drawing/2014/main" id="{B91C41AB-0FE4-5766-2A6E-F34D4C90763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537" t="7152" r="23467" b="5838"/>
          <a:stretch/>
        </p:blipFill>
        <p:spPr>
          <a:xfrm>
            <a:off x="3612000" y="4374945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1399;p40">
            <a:extLst>
              <a:ext uri="{FF2B5EF4-FFF2-40B4-BE49-F238E27FC236}">
                <a16:creationId xmlns:a16="http://schemas.microsoft.com/office/drawing/2014/main" id="{56C3E430-F427-6095-C56B-4CB61989E100}"/>
              </a:ext>
            </a:extLst>
          </p:cNvPr>
          <p:cNvGrpSpPr/>
          <p:nvPr/>
        </p:nvGrpSpPr>
        <p:grpSpPr>
          <a:xfrm>
            <a:off x="731906" y="281064"/>
            <a:ext cx="76825" cy="76800"/>
            <a:chOff x="3104875" y="1099400"/>
            <a:chExt cx="76825" cy="76800"/>
          </a:xfrm>
        </p:grpSpPr>
        <p:sp>
          <p:nvSpPr>
            <p:cNvPr id="23" name="Google Shape;1400;p40">
              <a:extLst>
                <a:ext uri="{FF2B5EF4-FFF2-40B4-BE49-F238E27FC236}">
                  <a16:creationId xmlns:a16="http://schemas.microsoft.com/office/drawing/2014/main" id="{9B074C70-A267-87C5-352D-ACC46DF09FE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401;p40">
              <a:extLst>
                <a:ext uri="{FF2B5EF4-FFF2-40B4-BE49-F238E27FC236}">
                  <a16:creationId xmlns:a16="http://schemas.microsoft.com/office/drawing/2014/main" id="{FF7D3F07-F73F-FE50-2ADB-44FDFF29182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1399;p40">
            <a:extLst>
              <a:ext uri="{FF2B5EF4-FFF2-40B4-BE49-F238E27FC236}">
                <a16:creationId xmlns:a16="http://schemas.microsoft.com/office/drawing/2014/main" id="{DE2DBACF-77B4-9676-D06D-D13356D40FA7}"/>
              </a:ext>
            </a:extLst>
          </p:cNvPr>
          <p:cNvGrpSpPr/>
          <p:nvPr/>
        </p:nvGrpSpPr>
        <p:grpSpPr>
          <a:xfrm>
            <a:off x="8632633" y="1884494"/>
            <a:ext cx="76825" cy="76800"/>
            <a:chOff x="3104875" y="1099400"/>
            <a:chExt cx="76825" cy="76800"/>
          </a:xfrm>
        </p:grpSpPr>
        <p:sp>
          <p:nvSpPr>
            <p:cNvPr id="26" name="Google Shape;1400;p40">
              <a:extLst>
                <a:ext uri="{FF2B5EF4-FFF2-40B4-BE49-F238E27FC236}">
                  <a16:creationId xmlns:a16="http://schemas.microsoft.com/office/drawing/2014/main" id="{B8E04A67-C395-76A6-B95D-E97ED40CF86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401;p40">
              <a:extLst>
                <a:ext uri="{FF2B5EF4-FFF2-40B4-BE49-F238E27FC236}">
                  <a16:creationId xmlns:a16="http://schemas.microsoft.com/office/drawing/2014/main" id="{7DB3C981-58D1-ACA4-F794-803898DE83B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5" name="Google Shape;1391;p40">
            <a:extLst>
              <a:ext uri="{FF2B5EF4-FFF2-40B4-BE49-F238E27FC236}">
                <a16:creationId xmlns:a16="http://schemas.microsoft.com/office/drawing/2014/main" id="{ABB7F163-20EE-34E0-DD73-DF8C19EEB6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-776287" y="460034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402;p40">
            <a:extLst>
              <a:ext uri="{FF2B5EF4-FFF2-40B4-BE49-F238E27FC236}">
                <a16:creationId xmlns:a16="http://schemas.microsoft.com/office/drawing/2014/main" id="{A728E3D7-FFE7-F1EA-41BD-39BFF83789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-451833" y="-426905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389;p40">
            <a:extLst>
              <a:ext uri="{FF2B5EF4-FFF2-40B4-BE49-F238E27FC236}">
                <a16:creationId xmlns:a16="http://schemas.microsoft.com/office/drawing/2014/main" id="{8E6EE09A-4CA0-4ABA-F7B5-1465EC07333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8556384" y="4577213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31DDA50A-0A6D-63CF-C031-0C4D7EABE908}"/>
              </a:ext>
            </a:extLst>
          </p:cNvPr>
          <p:cNvGrpSpPr/>
          <p:nvPr/>
        </p:nvGrpSpPr>
        <p:grpSpPr>
          <a:xfrm>
            <a:off x="7280830" y="2395634"/>
            <a:ext cx="1282083" cy="1463040"/>
            <a:chOff x="1030114" y="1348931"/>
            <a:chExt cx="1282083" cy="1463040"/>
          </a:xfrm>
        </p:grpSpPr>
        <p:sp>
          <p:nvSpPr>
            <p:cNvPr id="4" name="Google Shape;1325;p39">
              <a:extLst>
                <a:ext uri="{FF2B5EF4-FFF2-40B4-BE49-F238E27FC236}">
                  <a16:creationId xmlns:a16="http://schemas.microsoft.com/office/drawing/2014/main" id="{6136BE35-378E-2400-6EA4-A767CF0BC604}"/>
                </a:ext>
              </a:extLst>
            </p:cNvPr>
            <p:cNvSpPr/>
            <p:nvPr/>
          </p:nvSpPr>
          <p:spPr>
            <a:xfrm rot="5400000">
              <a:off x="939636" y="1439409"/>
              <a:ext cx="1463040" cy="128208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9" name="Google Shape;2826;p64">
              <a:extLst>
                <a:ext uri="{FF2B5EF4-FFF2-40B4-BE49-F238E27FC236}">
                  <a16:creationId xmlns:a16="http://schemas.microsoft.com/office/drawing/2014/main" id="{3332ACFE-2F66-C330-AE4D-B9F115A558A9}"/>
                </a:ext>
              </a:extLst>
            </p:cNvPr>
            <p:cNvGrpSpPr/>
            <p:nvPr/>
          </p:nvGrpSpPr>
          <p:grpSpPr>
            <a:xfrm>
              <a:off x="1305396" y="1673542"/>
              <a:ext cx="731520" cy="813816"/>
              <a:chOff x="4745408" y="4001992"/>
              <a:chExt cx="509652" cy="602023"/>
            </a:xfrm>
          </p:grpSpPr>
          <p:sp>
            <p:nvSpPr>
              <p:cNvPr id="30" name="Google Shape;2827;p64">
                <a:extLst>
                  <a:ext uri="{FF2B5EF4-FFF2-40B4-BE49-F238E27FC236}">
                    <a16:creationId xmlns:a16="http://schemas.microsoft.com/office/drawing/2014/main" id="{F61DEBA1-BFED-A37A-2FC1-E9EC3173BC69}"/>
                  </a:ext>
                </a:extLst>
              </p:cNvPr>
              <p:cNvSpPr/>
              <p:nvPr/>
            </p:nvSpPr>
            <p:spPr>
              <a:xfrm>
                <a:off x="4745408" y="4001992"/>
                <a:ext cx="509652" cy="602023"/>
              </a:xfrm>
              <a:custGeom>
                <a:avLst/>
                <a:gdLst/>
                <a:ahLst/>
                <a:cxnLst/>
                <a:rect l="l" t="t" r="r" b="b"/>
                <a:pathLst>
                  <a:path w="15366" h="18151" extrusionOk="0">
                    <a:moveTo>
                      <a:pt x="7621" y="3566"/>
                    </a:moveTo>
                    <a:cubicBezTo>
                      <a:pt x="8283" y="3566"/>
                      <a:pt x="8831" y="4057"/>
                      <a:pt x="8920" y="4696"/>
                    </a:cubicBezTo>
                    <a:lnTo>
                      <a:pt x="6321" y="4696"/>
                    </a:lnTo>
                    <a:cubicBezTo>
                      <a:pt x="6409" y="4058"/>
                      <a:pt x="6958" y="3566"/>
                      <a:pt x="7621" y="3566"/>
                    </a:cubicBezTo>
                    <a:close/>
                    <a:moveTo>
                      <a:pt x="10155" y="5228"/>
                    </a:moveTo>
                    <a:cubicBezTo>
                      <a:pt x="10236" y="5228"/>
                      <a:pt x="10304" y="5296"/>
                      <a:pt x="10304" y="5377"/>
                    </a:cubicBezTo>
                    <a:lnTo>
                      <a:pt x="10304" y="6649"/>
                    </a:lnTo>
                    <a:lnTo>
                      <a:pt x="532" y="6649"/>
                    </a:lnTo>
                    <a:lnTo>
                      <a:pt x="532" y="5377"/>
                    </a:lnTo>
                    <a:cubicBezTo>
                      <a:pt x="532" y="5296"/>
                      <a:pt x="600" y="5228"/>
                      <a:pt x="681" y="5228"/>
                    </a:cubicBezTo>
                    <a:close/>
                    <a:moveTo>
                      <a:pt x="10304" y="7181"/>
                    </a:moveTo>
                    <a:lnTo>
                      <a:pt x="10304" y="17619"/>
                    </a:lnTo>
                    <a:lnTo>
                      <a:pt x="532" y="17619"/>
                    </a:lnTo>
                    <a:lnTo>
                      <a:pt x="532" y="7181"/>
                    </a:lnTo>
                    <a:close/>
                    <a:moveTo>
                      <a:pt x="5211" y="1"/>
                    </a:moveTo>
                    <a:cubicBezTo>
                      <a:pt x="4835" y="1"/>
                      <a:pt x="4529" y="307"/>
                      <a:pt x="4529" y="683"/>
                    </a:cubicBezTo>
                    <a:lnTo>
                      <a:pt x="4529" y="4696"/>
                    </a:lnTo>
                    <a:lnTo>
                      <a:pt x="682" y="4696"/>
                    </a:lnTo>
                    <a:cubicBezTo>
                      <a:pt x="306" y="4696"/>
                      <a:pt x="0" y="5002"/>
                      <a:pt x="0" y="5377"/>
                    </a:cubicBezTo>
                    <a:lnTo>
                      <a:pt x="0" y="17707"/>
                    </a:lnTo>
                    <a:cubicBezTo>
                      <a:pt x="0" y="17951"/>
                      <a:pt x="198" y="18151"/>
                      <a:pt x="443" y="18151"/>
                    </a:cubicBezTo>
                    <a:lnTo>
                      <a:pt x="10394" y="18151"/>
                    </a:lnTo>
                    <a:cubicBezTo>
                      <a:pt x="10638" y="18151"/>
                      <a:pt x="10836" y="17951"/>
                      <a:pt x="10836" y="17707"/>
                    </a:cubicBezTo>
                    <a:lnTo>
                      <a:pt x="10836" y="13455"/>
                    </a:lnTo>
                    <a:lnTo>
                      <a:pt x="14923" y="13455"/>
                    </a:lnTo>
                    <a:cubicBezTo>
                      <a:pt x="15167" y="13455"/>
                      <a:pt x="15365" y="13256"/>
                      <a:pt x="15365" y="13012"/>
                    </a:cubicBezTo>
                    <a:lnTo>
                      <a:pt x="15365" y="9075"/>
                    </a:lnTo>
                    <a:cubicBezTo>
                      <a:pt x="15365" y="8928"/>
                      <a:pt x="15246" y="8809"/>
                      <a:pt x="15099" y="8809"/>
                    </a:cubicBezTo>
                    <a:cubicBezTo>
                      <a:pt x="14952" y="8809"/>
                      <a:pt x="14833" y="8928"/>
                      <a:pt x="14833" y="9075"/>
                    </a:cubicBezTo>
                    <a:lnTo>
                      <a:pt x="14833" y="12923"/>
                    </a:lnTo>
                    <a:lnTo>
                      <a:pt x="10836" y="12923"/>
                    </a:lnTo>
                    <a:lnTo>
                      <a:pt x="10836" y="11289"/>
                    </a:lnTo>
                    <a:lnTo>
                      <a:pt x="14102" y="11289"/>
                    </a:lnTo>
                    <a:cubicBezTo>
                      <a:pt x="14249" y="11289"/>
                      <a:pt x="14368" y="11169"/>
                      <a:pt x="14368" y="11023"/>
                    </a:cubicBezTo>
                    <a:cubicBezTo>
                      <a:pt x="14368" y="10876"/>
                      <a:pt x="14249" y="10757"/>
                      <a:pt x="14102" y="10757"/>
                    </a:cubicBezTo>
                    <a:lnTo>
                      <a:pt x="10836" y="10757"/>
                    </a:lnTo>
                    <a:lnTo>
                      <a:pt x="10836" y="10476"/>
                    </a:lnTo>
                    <a:lnTo>
                      <a:pt x="14102" y="10476"/>
                    </a:lnTo>
                    <a:cubicBezTo>
                      <a:pt x="14249" y="10476"/>
                      <a:pt x="14368" y="10357"/>
                      <a:pt x="14368" y="10210"/>
                    </a:cubicBezTo>
                    <a:cubicBezTo>
                      <a:pt x="14368" y="10063"/>
                      <a:pt x="14249" y="9944"/>
                      <a:pt x="14102" y="9944"/>
                    </a:cubicBezTo>
                    <a:lnTo>
                      <a:pt x="10836" y="9944"/>
                    </a:lnTo>
                    <a:lnTo>
                      <a:pt x="10836" y="9377"/>
                    </a:lnTo>
                    <a:lnTo>
                      <a:pt x="14102" y="9377"/>
                    </a:lnTo>
                    <a:cubicBezTo>
                      <a:pt x="14249" y="9377"/>
                      <a:pt x="14368" y="9258"/>
                      <a:pt x="14368" y="9111"/>
                    </a:cubicBezTo>
                    <a:cubicBezTo>
                      <a:pt x="14368" y="8964"/>
                      <a:pt x="14249" y="8845"/>
                      <a:pt x="14102" y="8845"/>
                    </a:cubicBezTo>
                    <a:lnTo>
                      <a:pt x="13818" y="8845"/>
                    </a:lnTo>
                    <a:lnTo>
                      <a:pt x="13818" y="6952"/>
                    </a:lnTo>
                    <a:cubicBezTo>
                      <a:pt x="13818" y="6805"/>
                      <a:pt x="13699" y="6687"/>
                      <a:pt x="13552" y="6687"/>
                    </a:cubicBezTo>
                    <a:cubicBezTo>
                      <a:pt x="13405" y="6687"/>
                      <a:pt x="13286" y="6805"/>
                      <a:pt x="13286" y="6952"/>
                    </a:cubicBezTo>
                    <a:lnTo>
                      <a:pt x="13286" y="8845"/>
                    </a:lnTo>
                    <a:lnTo>
                      <a:pt x="12862" y="8845"/>
                    </a:lnTo>
                    <a:lnTo>
                      <a:pt x="12862" y="7770"/>
                    </a:lnTo>
                    <a:cubicBezTo>
                      <a:pt x="12862" y="7623"/>
                      <a:pt x="12743" y="7504"/>
                      <a:pt x="12596" y="7504"/>
                    </a:cubicBezTo>
                    <a:cubicBezTo>
                      <a:pt x="12449" y="7504"/>
                      <a:pt x="12331" y="7623"/>
                      <a:pt x="12331" y="7770"/>
                    </a:cubicBezTo>
                    <a:lnTo>
                      <a:pt x="12331" y="8845"/>
                    </a:lnTo>
                    <a:lnTo>
                      <a:pt x="11875" y="8845"/>
                    </a:lnTo>
                    <a:lnTo>
                      <a:pt x="11875" y="6036"/>
                    </a:lnTo>
                    <a:cubicBezTo>
                      <a:pt x="11875" y="5889"/>
                      <a:pt x="11756" y="5770"/>
                      <a:pt x="11609" y="5770"/>
                    </a:cubicBezTo>
                    <a:cubicBezTo>
                      <a:pt x="11463" y="5770"/>
                      <a:pt x="11343" y="5889"/>
                      <a:pt x="11343" y="6036"/>
                    </a:cubicBezTo>
                    <a:lnTo>
                      <a:pt x="11343" y="8845"/>
                    </a:lnTo>
                    <a:lnTo>
                      <a:pt x="10836" y="8845"/>
                    </a:lnTo>
                    <a:lnTo>
                      <a:pt x="10836" y="5378"/>
                    </a:lnTo>
                    <a:cubicBezTo>
                      <a:pt x="10836" y="5002"/>
                      <a:pt x="10531" y="4696"/>
                      <a:pt x="10156" y="4696"/>
                    </a:cubicBezTo>
                    <a:lnTo>
                      <a:pt x="9456" y="4696"/>
                    </a:lnTo>
                    <a:cubicBezTo>
                      <a:pt x="9364" y="3765"/>
                      <a:pt x="8576" y="3034"/>
                      <a:pt x="7621" y="3034"/>
                    </a:cubicBezTo>
                    <a:cubicBezTo>
                      <a:pt x="6665" y="3034"/>
                      <a:pt x="5877" y="3765"/>
                      <a:pt x="5785" y="4696"/>
                    </a:cubicBezTo>
                    <a:lnTo>
                      <a:pt x="5061" y="4696"/>
                    </a:lnTo>
                    <a:lnTo>
                      <a:pt x="5061" y="2486"/>
                    </a:lnTo>
                    <a:lnTo>
                      <a:pt x="7187" y="2486"/>
                    </a:lnTo>
                    <a:cubicBezTo>
                      <a:pt x="7333" y="2486"/>
                      <a:pt x="7452" y="2366"/>
                      <a:pt x="7452" y="2220"/>
                    </a:cubicBezTo>
                    <a:cubicBezTo>
                      <a:pt x="7452" y="2073"/>
                      <a:pt x="7333" y="1954"/>
                      <a:pt x="7187" y="1954"/>
                    </a:cubicBezTo>
                    <a:lnTo>
                      <a:pt x="5061" y="1954"/>
                    </a:lnTo>
                    <a:lnTo>
                      <a:pt x="5061" y="683"/>
                    </a:lnTo>
                    <a:cubicBezTo>
                      <a:pt x="5061" y="601"/>
                      <a:pt x="5130" y="533"/>
                      <a:pt x="5211" y="533"/>
                    </a:cubicBezTo>
                    <a:lnTo>
                      <a:pt x="14685" y="533"/>
                    </a:lnTo>
                    <a:cubicBezTo>
                      <a:pt x="14766" y="533"/>
                      <a:pt x="14834" y="601"/>
                      <a:pt x="14834" y="683"/>
                    </a:cubicBezTo>
                    <a:lnTo>
                      <a:pt x="14834" y="1954"/>
                    </a:lnTo>
                    <a:lnTo>
                      <a:pt x="8746" y="1954"/>
                    </a:lnTo>
                    <a:cubicBezTo>
                      <a:pt x="8599" y="1954"/>
                      <a:pt x="8480" y="2073"/>
                      <a:pt x="8480" y="2220"/>
                    </a:cubicBezTo>
                    <a:cubicBezTo>
                      <a:pt x="8480" y="2366"/>
                      <a:pt x="8599" y="2486"/>
                      <a:pt x="8746" y="2486"/>
                    </a:cubicBezTo>
                    <a:lnTo>
                      <a:pt x="14833" y="2486"/>
                    </a:lnTo>
                    <a:lnTo>
                      <a:pt x="14833" y="7728"/>
                    </a:lnTo>
                    <a:cubicBezTo>
                      <a:pt x="14833" y="7876"/>
                      <a:pt x="14952" y="7994"/>
                      <a:pt x="15099" y="7994"/>
                    </a:cubicBezTo>
                    <a:cubicBezTo>
                      <a:pt x="15246" y="7994"/>
                      <a:pt x="15365" y="7876"/>
                      <a:pt x="15365" y="7728"/>
                    </a:cubicBezTo>
                    <a:lnTo>
                      <a:pt x="15365" y="683"/>
                    </a:lnTo>
                    <a:cubicBezTo>
                      <a:pt x="15365" y="307"/>
                      <a:pt x="15059" y="1"/>
                      <a:pt x="14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828;p64">
                <a:extLst>
                  <a:ext uri="{FF2B5EF4-FFF2-40B4-BE49-F238E27FC236}">
                    <a16:creationId xmlns:a16="http://schemas.microsoft.com/office/drawing/2014/main" id="{C10AE67A-13C9-D3FB-C2D0-644138C3A3EE}"/>
                  </a:ext>
                </a:extLst>
              </p:cNvPr>
              <p:cNvSpPr/>
              <p:nvPr/>
            </p:nvSpPr>
            <p:spPr>
              <a:xfrm>
                <a:off x="5144546" y="4033700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6" y="1"/>
                    </a:moveTo>
                    <a:cubicBezTo>
                      <a:pt x="197" y="1"/>
                      <a:pt x="128" y="28"/>
                      <a:pt x="79" y="79"/>
                    </a:cubicBezTo>
                    <a:cubicBezTo>
                      <a:pt x="29" y="128"/>
                      <a:pt x="0" y="196"/>
                      <a:pt x="0" y="266"/>
                    </a:cubicBezTo>
                    <a:cubicBezTo>
                      <a:pt x="0" y="336"/>
                      <a:pt x="29" y="404"/>
                      <a:pt x="79" y="455"/>
                    </a:cubicBezTo>
                    <a:cubicBezTo>
                      <a:pt x="128" y="504"/>
                      <a:pt x="197" y="532"/>
                      <a:pt x="266" y="532"/>
                    </a:cubicBezTo>
                    <a:cubicBezTo>
                      <a:pt x="337" y="532"/>
                      <a:pt x="405" y="504"/>
                      <a:pt x="454" y="455"/>
                    </a:cubicBezTo>
                    <a:cubicBezTo>
                      <a:pt x="505" y="404"/>
                      <a:pt x="532" y="336"/>
                      <a:pt x="532" y="266"/>
                    </a:cubicBezTo>
                    <a:cubicBezTo>
                      <a:pt x="532" y="196"/>
                      <a:pt x="505" y="128"/>
                      <a:pt x="454" y="79"/>
                    </a:cubicBezTo>
                    <a:cubicBezTo>
                      <a:pt x="405" y="28"/>
                      <a:pt x="337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829;p64">
                <a:extLst>
                  <a:ext uri="{FF2B5EF4-FFF2-40B4-BE49-F238E27FC236}">
                    <a16:creationId xmlns:a16="http://schemas.microsoft.com/office/drawing/2014/main" id="{BDDAFF7F-29CC-15DB-1705-B71B248EE243}"/>
                  </a:ext>
                </a:extLst>
              </p:cNvPr>
              <p:cNvSpPr/>
              <p:nvPr/>
            </p:nvSpPr>
            <p:spPr>
              <a:xfrm>
                <a:off x="5175126" y="4033700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6" y="1"/>
                    </a:moveTo>
                    <a:cubicBezTo>
                      <a:pt x="197" y="1"/>
                      <a:pt x="128" y="28"/>
                      <a:pt x="79" y="79"/>
                    </a:cubicBezTo>
                    <a:cubicBezTo>
                      <a:pt x="29" y="128"/>
                      <a:pt x="0" y="197"/>
                      <a:pt x="0" y="266"/>
                    </a:cubicBezTo>
                    <a:cubicBezTo>
                      <a:pt x="0" y="336"/>
                      <a:pt x="29" y="404"/>
                      <a:pt x="79" y="455"/>
                    </a:cubicBezTo>
                    <a:cubicBezTo>
                      <a:pt x="128" y="504"/>
                      <a:pt x="197" y="532"/>
                      <a:pt x="266" y="532"/>
                    </a:cubicBezTo>
                    <a:cubicBezTo>
                      <a:pt x="336" y="532"/>
                      <a:pt x="405" y="504"/>
                      <a:pt x="454" y="455"/>
                    </a:cubicBezTo>
                    <a:cubicBezTo>
                      <a:pt x="504" y="404"/>
                      <a:pt x="532" y="335"/>
                      <a:pt x="532" y="266"/>
                    </a:cubicBezTo>
                    <a:cubicBezTo>
                      <a:pt x="532" y="197"/>
                      <a:pt x="504" y="128"/>
                      <a:pt x="454" y="79"/>
                    </a:cubicBezTo>
                    <a:cubicBezTo>
                      <a:pt x="405" y="28"/>
                      <a:pt x="33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830;p64">
                <a:extLst>
                  <a:ext uri="{FF2B5EF4-FFF2-40B4-BE49-F238E27FC236}">
                    <a16:creationId xmlns:a16="http://schemas.microsoft.com/office/drawing/2014/main" id="{967E4E29-E51C-101F-764D-84A5B5CC25F3}"/>
                  </a:ext>
                </a:extLst>
              </p:cNvPr>
              <p:cNvSpPr/>
              <p:nvPr/>
            </p:nvSpPr>
            <p:spPr>
              <a:xfrm>
                <a:off x="5205674" y="4033700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6" y="1"/>
                    </a:moveTo>
                    <a:cubicBezTo>
                      <a:pt x="197" y="1"/>
                      <a:pt x="128" y="28"/>
                      <a:pt x="79" y="79"/>
                    </a:cubicBezTo>
                    <a:cubicBezTo>
                      <a:pt x="29" y="128"/>
                      <a:pt x="0" y="197"/>
                      <a:pt x="0" y="266"/>
                    </a:cubicBezTo>
                    <a:cubicBezTo>
                      <a:pt x="0" y="336"/>
                      <a:pt x="29" y="404"/>
                      <a:pt x="79" y="455"/>
                    </a:cubicBezTo>
                    <a:cubicBezTo>
                      <a:pt x="128" y="504"/>
                      <a:pt x="197" y="532"/>
                      <a:pt x="266" y="532"/>
                    </a:cubicBezTo>
                    <a:cubicBezTo>
                      <a:pt x="337" y="532"/>
                      <a:pt x="405" y="504"/>
                      <a:pt x="455" y="455"/>
                    </a:cubicBezTo>
                    <a:cubicBezTo>
                      <a:pt x="505" y="404"/>
                      <a:pt x="532" y="335"/>
                      <a:pt x="532" y="266"/>
                    </a:cubicBezTo>
                    <a:cubicBezTo>
                      <a:pt x="532" y="197"/>
                      <a:pt x="505" y="128"/>
                      <a:pt x="455" y="79"/>
                    </a:cubicBezTo>
                    <a:cubicBezTo>
                      <a:pt x="405" y="28"/>
                      <a:pt x="337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831;p64">
                <a:extLst>
                  <a:ext uri="{FF2B5EF4-FFF2-40B4-BE49-F238E27FC236}">
                    <a16:creationId xmlns:a16="http://schemas.microsoft.com/office/drawing/2014/main" id="{E46588EF-AD32-6DC4-D5A8-FB6CB228478C}"/>
                  </a:ext>
                </a:extLst>
              </p:cNvPr>
              <p:cNvSpPr/>
              <p:nvPr/>
            </p:nvSpPr>
            <p:spPr>
              <a:xfrm>
                <a:off x="5126834" y="4109687"/>
                <a:ext cx="8825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533" extrusionOk="0">
                    <a:moveTo>
                      <a:pt x="266" y="0"/>
                    </a:moveTo>
                    <a:cubicBezTo>
                      <a:pt x="119" y="0"/>
                      <a:pt x="1" y="119"/>
                      <a:pt x="1" y="266"/>
                    </a:cubicBezTo>
                    <a:cubicBezTo>
                      <a:pt x="1" y="413"/>
                      <a:pt x="120" y="532"/>
                      <a:pt x="266" y="532"/>
                    </a:cubicBezTo>
                    <a:lnTo>
                      <a:pt x="2395" y="532"/>
                    </a:lnTo>
                    <a:cubicBezTo>
                      <a:pt x="2542" y="532"/>
                      <a:pt x="2660" y="413"/>
                      <a:pt x="2660" y="266"/>
                    </a:cubicBezTo>
                    <a:cubicBezTo>
                      <a:pt x="2661" y="119"/>
                      <a:pt x="2542" y="0"/>
                      <a:pt x="2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2832;p64">
                <a:extLst>
                  <a:ext uri="{FF2B5EF4-FFF2-40B4-BE49-F238E27FC236}">
                    <a16:creationId xmlns:a16="http://schemas.microsoft.com/office/drawing/2014/main" id="{865BB9C7-44AB-4B75-2BD5-09C30AE6000E}"/>
                  </a:ext>
                </a:extLst>
              </p:cNvPr>
              <p:cNvSpPr/>
              <p:nvPr/>
            </p:nvSpPr>
            <p:spPr>
              <a:xfrm>
                <a:off x="5126834" y="4136652"/>
                <a:ext cx="88259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532" extrusionOk="0">
                    <a:moveTo>
                      <a:pt x="266" y="1"/>
                    </a:moveTo>
                    <a:cubicBezTo>
                      <a:pt x="119" y="1"/>
                      <a:pt x="1" y="120"/>
                      <a:pt x="1" y="265"/>
                    </a:cubicBezTo>
                    <a:cubicBezTo>
                      <a:pt x="1" y="412"/>
                      <a:pt x="120" y="531"/>
                      <a:pt x="266" y="531"/>
                    </a:cubicBezTo>
                    <a:lnTo>
                      <a:pt x="2395" y="531"/>
                    </a:lnTo>
                    <a:cubicBezTo>
                      <a:pt x="2542" y="531"/>
                      <a:pt x="2660" y="412"/>
                      <a:pt x="2660" y="265"/>
                    </a:cubicBezTo>
                    <a:cubicBezTo>
                      <a:pt x="2661" y="120"/>
                      <a:pt x="2542" y="1"/>
                      <a:pt x="2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2833;p64">
                <a:extLst>
                  <a:ext uri="{FF2B5EF4-FFF2-40B4-BE49-F238E27FC236}">
                    <a16:creationId xmlns:a16="http://schemas.microsoft.com/office/drawing/2014/main" id="{7AFD009C-1E53-E86B-A5F9-DAA2208EAEC3}"/>
                  </a:ext>
                </a:extLst>
              </p:cNvPr>
              <p:cNvSpPr/>
              <p:nvPr/>
            </p:nvSpPr>
            <p:spPr>
              <a:xfrm>
                <a:off x="5157448" y="4163584"/>
                <a:ext cx="57645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33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cubicBezTo>
                      <a:pt x="1" y="413"/>
                      <a:pt x="120" y="533"/>
                      <a:pt x="267" y="533"/>
                    </a:cubicBezTo>
                    <a:lnTo>
                      <a:pt x="1472" y="533"/>
                    </a:lnTo>
                    <a:cubicBezTo>
                      <a:pt x="1619" y="533"/>
                      <a:pt x="1737" y="413"/>
                      <a:pt x="1737" y="267"/>
                    </a:cubicBezTo>
                    <a:cubicBezTo>
                      <a:pt x="1738" y="120"/>
                      <a:pt x="1619" y="1"/>
                      <a:pt x="1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2834;p64">
                <a:extLst>
                  <a:ext uri="{FF2B5EF4-FFF2-40B4-BE49-F238E27FC236}">
                    <a16:creationId xmlns:a16="http://schemas.microsoft.com/office/drawing/2014/main" id="{A3C7258A-9BF9-8E67-5172-924753E16126}"/>
                  </a:ext>
                </a:extLst>
              </p:cNvPr>
              <p:cNvSpPr/>
              <p:nvPr/>
            </p:nvSpPr>
            <p:spPr>
              <a:xfrm>
                <a:off x="5127730" y="4385707"/>
                <a:ext cx="94262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53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2575" y="532"/>
                    </a:lnTo>
                    <a:cubicBezTo>
                      <a:pt x="2722" y="532"/>
                      <a:pt x="2841" y="413"/>
                      <a:pt x="2841" y="266"/>
                    </a:cubicBezTo>
                    <a:cubicBezTo>
                      <a:pt x="2841" y="119"/>
                      <a:pt x="2722" y="0"/>
                      <a:pt x="25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2835;p64">
                <a:extLst>
                  <a:ext uri="{FF2B5EF4-FFF2-40B4-BE49-F238E27FC236}">
                    <a16:creationId xmlns:a16="http://schemas.microsoft.com/office/drawing/2014/main" id="{1367B3DC-4ECC-66C5-ED7C-D3A35304CC41}"/>
                  </a:ext>
                </a:extLst>
              </p:cNvPr>
              <p:cNvSpPr/>
              <p:nvPr/>
            </p:nvSpPr>
            <p:spPr>
              <a:xfrm>
                <a:off x="4924380" y="4033700"/>
                <a:ext cx="57645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32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6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1472" y="532"/>
                    </a:lnTo>
                    <a:cubicBezTo>
                      <a:pt x="1619" y="532"/>
                      <a:pt x="1738" y="413"/>
                      <a:pt x="1738" y="266"/>
                    </a:cubicBezTo>
                    <a:cubicBezTo>
                      <a:pt x="1738" y="120"/>
                      <a:pt x="1619" y="1"/>
                      <a:pt x="1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2836;p64">
                <a:extLst>
                  <a:ext uri="{FF2B5EF4-FFF2-40B4-BE49-F238E27FC236}">
                    <a16:creationId xmlns:a16="http://schemas.microsoft.com/office/drawing/2014/main" id="{26901E71-CD73-7CD8-AE39-77C934B3127B}"/>
                  </a:ext>
                </a:extLst>
              </p:cNvPr>
              <p:cNvSpPr/>
              <p:nvPr/>
            </p:nvSpPr>
            <p:spPr>
              <a:xfrm>
                <a:off x="4997249" y="4189389"/>
                <a:ext cx="17678" cy="17711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4" extrusionOk="0">
                    <a:moveTo>
                      <a:pt x="267" y="1"/>
                    </a:moveTo>
                    <a:cubicBezTo>
                      <a:pt x="197" y="1"/>
                      <a:pt x="128" y="30"/>
                      <a:pt x="79" y="79"/>
                    </a:cubicBezTo>
                    <a:cubicBezTo>
                      <a:pt x="30" y="129"/>
                      <a:pt x="1" y="197"/>
                      <a:pt x="1" y="268"/>
                    </a:cubicBezTo>
                    <a:cubicBezTo>
                      <a:pt x="1" y="338"/>
                      <a:pt x="30" y="406"/>
                      <a:pt x="79" y="456"/>
                    </a:cubicBezTo>
                    <a:cubicBezTo>
                      <a:pt x="128" y="505"/>
                      <a:pt x="197" y="534"/>
                      <a:pt x="267" y="534"/>
                    </a:cubicBezTo>
                    <a:cubicBezTo>
                      <a:pt x="337" y="534"/>
                      <a:pt x="405" y="505"/>
                      <a:pt x="455" y="456"/>
                    </a:cubicBezTo>
                    <a:cubicBezTo>
                      <a:pt x="504" y="406"/>
                      <a:pt x="533" y="338"/>
                      <a:pt x="533" y="268"/>
                    </a:cubicBezTo>
                    <a:cubicBezTo>
                      <a:pt x="533" y="197"/>
                      <a:pt x="504" y="129"/>
                      <a:pt x="455" y="79"/>
                    </a:cubicBezTo>
                    <a:cubicBezTo>
                      <a:pt x="405" y="30"/>
                      <a:pt x="337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2837;p64">
                <a:extLst>
                  <a:ext uri="{FF2B5EF4-FFF2-40B4-BE49-F238E27FC236}">
                    <a16:creationId xmlns:a16="http://schemas.microsoft.com/office/drawing/2014/main" id="{95FDA107-F7AD-6DDE-F48A-F24D94814532}"/>
                  </a:ext>
                </a:extLst>
              </p:cNvPr>
              <p:cNvSpPr/>
              <p:nvPr/>
            </p:nvSpPr>
            <p:spPr>
              <a:xfrm>
                <a:off x="5027796" y="4189422"/>
                <a:ext cx="1767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3" extrusionOk="0">
                    <a:moveTo>
                      <a:pt x="267" y="1"/>
                    </a:moveTo>
                    <a:cubicBezTo>
                      <a:pt x="197" y="1"/>
                      <a:pt x="128" y="29"/>
                      <a:pt x="79" y="78"/>
                    </a:cubicBezTo>
                    <a:cubicBezTo>
                      <a:pt x="30" y="128"/>
                      <a:pt x="1" y="196"/>
                      <a:pt x="1" y="266"/>
                    </a:cubicBezTo>
                    <a:cubicBezTo>
                      <a:pt x="1" y="337"/>
                      <a:pt x="30" y="405"/>
                      <a:pt x="79" y="455"/>
                    </a:cubicBezTo>
                    <a:cubicBezTo>
                      <a:pt x="129" y="504"/>
                      <a:pt x="197" y="533"/>
                      <a:pt x="267" y="533"/>
                    </a:cubicBezTo>
                    <a:cubicBezTo>
                      <a:pt x="338" y="533"/>
                      <a:pt x="405" y="504"/>
                      <a:pt x="456" y="455"/>
                    </a:cubicBezTo>
                    <a:cubicBezTo>
                      <a:pt x="505" y="405"/>
                      <a:pt x="533" y="337"/>
                      <a:pt x="533" y="266"/>
                    </a:cubicBezTo>
                    <a:cubicBezTo>
                      <a:pt x="533" y="196"/>
                      <a:pt x="505" y="128"/>
                      <a:pt x="456" y="78"/>
                    </a:cubicBezTo>
                    <a:cubicBezTo>
                      <a:pt x="405" y="29"/>
                      <a:pt x="338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2838;p64">
                <a:extLst>
                  <a:ext uri="{FF2B5EF4-FFF2-40B4-BE49-F238E27FC236}">
                    <a16:creationId xmlns:a16="http://schemas.microsoft.com/office/drawing/2014/main" id="{9DD1AA68-CE76-152F-4ED8-9D2D68837DF2}"/>
                  </a:ext>
                </a:extLst>
              </p:cNvPr>
              <p:cNvSpPr/>
              <p:nvPr/>
            </p:nvSpPr>
            <p:spPr>
              <a:xfrm>
                <a:off x="5058377" y="4189422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7" y="1"/>
                    </a:moveTo>
                    <a:cubicBezTo>
                      <a:pt x="197" y="1"/>
                      <a:pt x="128" y="29"/>
                      <a:pt x="79" y="78"/>
                    </a:cubicBezTo>
                    <a:cubicBezTo>
                      <a:pt x="30" y="128"/>
                      <a:pt x="1" y="196"/>
                      <a:pt x="1" y="267"/>
                    </a:cubicBezTo>
                    <a:cubicBezTo>
                      <a:pt x="1" y="337"/>
                      <a:pt x="30" y="405"/>
                      <a:pt x="79" y="455"/>
                    </a:cubicBezTo>
                    <a:cubicBezTo>
                      <a:pt x="128" y="504"/>
                      <a:pt x="197" y="532"/>
                      <a:pt x="267" y="532"/>
                    </a:cubicBezTo>
                    <a:cubicBezTo>
                      <a:pt x="337" y="532"/>
                      <a:pt x="405" y="504"/>
                      <a:pt x="455" y="455"/>
                    </a:cubicBezTo>
                    <a:cubicBezTo>
                      <a:pt x="504" y="405"/>
                      <a:pt x="533" y="337"/>
                      <a:pt x="533" y="267"/>
                    </a:cubicBezTo>
                    <a:cubicBezTo>
                      <a:pt x="533" y="196"/>
                      <a:pt x="504" y="128"/>
                      <a:pt x="455" y="78"/>
                    </a:cubicBezTo>
                    <a:cubicBezTo>
                      <a:pt x="405" y="29"/>
                      <a:pt x="337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2839;p64">
                <a:extLst>
                  <a:ext uri="{FF2B5EF4-FFF2-40B4-BE49-F238E27FC236}">
                    <a16:creationId xmlns:a16="http://schemas.microsoft.com/office/drawing/2014/main" id="{CF013F1E-494F-BBE2-8C13-106750564294}"/>
                  </a:ext>
                </a:extLst>
              </p:cNvPr>
              <p:cNvSpPr/>
              <p:nvPr/>
            </p:nvSpPr>
            <p:spPr>
              <a:xfrm>
                <a:off x="4785342" y="4319173"/>
                <a:ext cx="279503" cy="244876"/>
              </a:xfrm>
              <a:custGeom>
                <a:avLst/>
                <a:gdLst/>
                <a:ahLst/>
                <a:cxnLst/>
                <a:rect l="l" t="t" r="r" b="b"/>
                <a:pathLst>
                  <a:path w="8427" h="7383" extrusionOk="0">
                    <a:moveTo>
                      <a:pt x="1541" y="5099"/>
                    </a:moveTo>
                    <a:lnTo>
                      <a:pt x="1541" y="6850"/>
                    </a:lnTo>
                    <a:lnTo>
                      <a:pt x="1001" y="6850"/>
                    </a:lnTo>
                    <a:lnTo>
                      <a:pt x="1001" y="5099"/>
                    </a:lnTo>
                    <a:close/>
                    <a:moveTo>
                      <a:pt x="5465" y="2932"/>
                    </a:moveTo>
                    <a:lnTo>
                      <a:pt x="5465" y="6850"/>
                    </a:lnTo>
                    <a:lnTo>
                      <a:pt x="4926" y="6850"/>
                    </a:lnTo>
                    <a:lnTo>
                      <a:pt x="4926" y="2932"/>
                    </a:lnTo>
                    <a:close/>
                    <a:moveTo>
                      <a:pt x="7427" y="532"/>
                    </a:moveTo>
                    <a:lnTo>
                      <a:pt x="7427" y="6850"/>
                    </a:lnTo>
                    <a:lnTo>
                      <a:pt x="6888" y="6850"/>
                    </a:lnTo>
                    <a:lnTo>
                      <a:pt x="6888" y="532"/>
                    </a:lnTo>
                    <a:close/>
                    <a:moveTo>
                      <a:pt x="6830" y="1"/>
                    </a:moveTo>
                    <a:cubicBezTo>
                      <a:pt x="6568" y="1"/>
                      <a:pt x="6356" y="213"/>
                      <a:pt x="6356" y="474"/>
                    </a:cubicBezTo>
                    <a:lnTo>
                      <a:pt x="6356" y="6850"/>
                    </a:lnTo>
                    <a:lnTo>
                      <a:pt x="5997" y="6850"/>
                    </a:lnTo>
                    <a:lnTo>
                      <a:pt x="5997" y="2874"/>
                    </a:lnTo>
                    <a:cubicBezTo>
                      <a:pt x="5997" y="2612"/>
                      <a:pt x="5784" y="2400"/>
                      <a:pt x="5522" y="2400"/>
                    </a:cubicBezTo>
                    <a:lnTo>
                      <a:pt x="4867" y="2400"/>
                    </a:lnTo>
                    <a:cubicBezTo>
                      <a:pt x="4606" y="2400"/>
                      <a:pt x="4394" y="2612"/>
                      <a:pt x="4394" y="2874"/>
                    </a:cubicBezTo>
                    <a:lnTo>
                      <a:pt x="4394" y="6850"/>
                    </a:lnTo>
                    <a:lnTo>
                      <a:pt x="4033" y="6850"/>
                    </a:lnTo>
                    <a:lnTo>
                      <a:pt x="4033" y="3483"/>
                    </a:lnTo>
                    <a:cubicBezTo>
                      <a:pt x="4033" y="3336"/>
                      <a:pt x="3914" y="3217"/>
                      <a:pt x="3769" y="3217"/>
                    </a:cubicBezTo>
                    <a:cubicBezTo>
                      <a:pt x="3621" y="3217"/>
                      <a:pt x="3503" y="3336"/>
                      <a:pt x="3503" y="3483"/>
                    </a:cubicBezTo>
                    <a:lnTo>
                      <a:pt x="3503" y="6850"/>
                    </a:lnTo>
                    <a:lnTo>
                      <a:pt x="2964" y="6850"/>
                    </a:lnTo>
                    <a:lnTo>
                      <a:pt x="2964" y="1306"/>
                    </a:lnTo>
                    <a:lnTo>
                      <a:pt x="3503" y="1306"/>
                    </a:lnTo>
                    <a:lnTo>
                      <a:pt x="3503" y="2065"/>
                    </a:lnTo>
                    <a:cubicBezTo>
                      <a:pt x="3503" y="2211"/>
                      <a:pt x="3621" y="2331"/>
                      <a:pt x="3769" y="2331"/>
                    </a:cubicBezTo>
                    <a:cubicBezTo>
                      <a:pt x="3914" y="2331"/>
                      <a:pt x="4033" y="2211"/>
                      <a:pt x="4033" y="2065"/>
                    </a:cubicBezTo>
                    <a:lnTo>
                      <a:pt x="4033" y="1248"/>
                    </a:lnTo>
                    <a:cubicBezTo>
                      <a:pt x="4033" y="987"/>
                      <a:pt x="3821" y="775"/>
                      <a:pt x="3560" y="775"/>
                    </a:cubicBezTo>
                    <a:lnTo>
                      <a:pt x="2905" y="775"/>
                    </a:lnTo>
                    <a:cubicBezTo>
                      <a:pt x="2644" y="775"/>
                      <a:pt x="2432" y="987"/>
                      <a:pt x="2432" y="1248"/>
                    </a:cubicBezTo>
                    <a:lnTo>
                      <a:pt x="2432" y="6850"/>
                    </a:lnTo>
                    <a:lnTo>
                      <a:pt x="2071" y="6850"/>
                    </a:lnTo>
                    <a:lnTo>
                      <a:pt x="2071" y="5041"/>
                    </a:lnTo>
                    <a:cubicBezTo>
                      <a:pt x="2071" y="4779"/>
                      <a:pt x="1859" y="4567"/>
                      <a:pt x="1598" y="4567"/>
                    </a:cubicBezTo>
                    <a:lnTo>
                      <a:pt x="943" y="4567"/>
                    </a:lnTo>
                    <a:cubicBezTo>
                      <a:pt x="682" y="4567"/>
                      <a:pt x="470" y="4779"/>
                      <a:pt x="470" y="5041"/>
                    </a:cubicBezTo>
                    <a:lnTo>
                      <a:pt x="470" y="6850"/>
                    </a:lnTo>
                    <a:lnTo>
                      <a:pt x="266" y="6850"/>
                    </a:lnTo>
                    <a:cubicBezTo>
                      <a:pt x="120" y="6850"/>
                      <a:pt x="0" y="6969"/>
                      <a:pt x="0" y="7116"/>
                    </a:cubicBezTo>
                    <a:cubicBezTo>
                      <a:pt x="0" y="7263"/>
                      <a:pt x="120" y="7382"/>
                      <a:pt x="266" y="7382"/>
                    </a:cubicBezTo>
                    <a:lnTo>
                      <a:pt x="8161" y="7382"/>
                    </a:lnTo>
                    <a:cubicBezTo>
                      <a:pt x="8308" y="7382"/>
                      <a:pt x="8427" y="7263"/>
                      <a:pt x="8427" y="7116"/>
                    </a:cubicBezTo>
                    <a:cubicBezTo>
                      <a:pt x="8427" y="6969"/>
                      <a:pt x="8309" y="6850"/>
                      <a:pt x="8161" y="6850"/>
                    </a:cubicBezTo>
                    <a:lnTo>
                      <a:pt x="7959" y="6850"/>
                    </a:lnTo>
                    <a:lnTo>
                      <a:pt x="7959" y="474"/>
                    </a:lnTo>
                    <a:cubicBezTo>
                      <a:pt x="7959" y="213"/>
                      <a:pt x="7746" y="1"/>
                      <a:pt x="74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840;p64">
                <a:extLst>
                  <a:ext uri="{FF2B5EF4-FFF2-40B4-BE49-F238E27FC236}">
                    <a16:creationId xmlns:a16="http://schemas.microsoft.com/office/drawing/2014/main" id="{42A95B36-22BC-F87C-576B-AEBA0BA4983E}"/>
                  </a:ext>
                </a:extLst>
              </p:cNvPr>
              <p:cNvSpPr/>
              <p:nvPr/>
            </p:nvSpPr>
            <p:spPr>
              <a:xfrm>
                <a:off x="4785375" y="4265408"/>
                <a:ext cx="88226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533" extrusionOk="0">
                    <a:moveTo>
                      <a:pt x="265" y="1"/>
                    </a:moveTo>
                    <a:cubicBezTo>
                      <a:pt x="120" y="1"/>
                      <a:pt x="0" y="120"/>
                      <a:pt x="0" y="267"/>
                    </a:cubicBezTo>
                    <a:cubicBezTo>
                      <a:pt x="0" y="413"/>
                      <a:pt x="120" y="533"/>
                      <a:pt x="265" y="533"/>
                    </a:cubicBezTo>
                    <a:lnTo>
                      <a:pt x="2394" y="533"/>
                    </a:lnTo>
                    <a:cubicBezTo>
                      <a:pt x="2542" y="533"/>
                      <a:pt x="2660" y="413"/>
                      <a:pt x="2660" y="267"/>
                    </a:cubicBezTo>
                    <a:cubicBezTo>
                      <a:pt x="2660" y="120"/>
                      <a:pt x="2542" y="1"/>
                      <a:pt x="2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2841;p64">
                <a:extLst>
                  <a:ext uri="{FF2B5EF4-FFF2-40B4-BE49-F238E27FC236}">
                    <a16:creationId xmlns:a16="http://schemas.microsoft.com/office/drawing/2014/main" id="{8FB3F845-166D-866F-3ED1-7EA8CB7C53E3}"/>
                  </a:ext>
                </a:extLst>
              </p:cNvPr>
              <p:cNvSpPr/>
              <p:nvPr/>
            </p:nvSpPr>
            <p:spPr>
              <a:xfrm>
                <a:off x="4785375" y="4292340"/>
                <a:ext cx="88226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533" extrusionOk="0">
                    <a:moveTo>
                      <a:pt x="265" y="1"/>
                    </a:moveTo>
                    <a:cubicBezTo>
                      <a:pt x="120" y="1"/>
                      <a:pt x="0" y="121"/>
                      <a:pt x="0" y="267"/>
                    </a:cubicBezTo>
                    <a:cubicBezTo>
                      <a:pt x="0" y="414"/>
                      <a:pt x="120" y="533"/>
                      <a:pt x="265" y="533"/>
                    </a:cubicBezTo>
                    <a:lnTo>
                      <a:pt x="2394" y="533"/>
                    </a:lnTo>
                    <a:cubicBezTo>
                      <a:pt x="2542" y="533"/>
                      <a:pt x="2660" y="414"/>
                      <a:pt x="2660" y="267"/>
                    </a:cubicBezTo>
                    <a:cubicBezTo>
                      <a:pt x="2660" y="121"/>
                      <a:pt x="2542" y="1"/>
                      <a:pt x="2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2842;p64">
                <a:extLst>
                  <a:ext uri="{FF2B5EF4-FFF2-40B4-BE49-F238E27FC236}">
                    <a16:creationId xmlns:a16="http://schemas.microsoft.com/office/drawing/2014/main" id="{5AE2805F-30DF-9D78-97C4-44477ECD9970}"/>
                  </a:ext>
                </a:extLst>
              </p:cNvPr>
              <p:cNvSpPr/>
              <p:nvPr/>
            </p:nvSpPr>
            <p:spPr>
              <a:xfrm>
                <a:off x="4785342" y="4319306"/>
                <a:ext cx="49784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533" extrusionOk="0">
                    <a:moveTo>
                      <a:pt x="266" y="1"/>
                    </a:moveTo>
                    <a:cubicBezTo>
                      <a:pt x="120" y="1"/>
                      <a:pt x="0" y="120"/>
                      <a:pt x="0" y="267"/>
                    </a:cubicBezTo>
                    <a:cubicBezTo>
                      <a:pt x="0" y="414"/>
                      <a:pt x="120" y="533"/>
                      <a:pt x="266" y="533"/>
                    </a:cubicBezTo>
                    <a:lnTo>
                      <a:pt x="1235" y="533"/>
                    </a:lnTo>
                    <a:cubicBezTo>
                      <a:pt x="1381" y="533"/>
                      <a:pt x="1499" y="414"/>
                      <a:pt x="1499" y="267"/>
                    </a:cubicBezTo>
                    <a:cubicBezTo>
                      <a:pt x="1500" y="120"/>
                      <a:pt x="1381" y="1"/>
                      <a:pt x="12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2843;p64">
                <a:extLst>
                  <a:ext uri="{FF2B5EF4-FFF2-40B4-BE49-F238E27FC236}">
                    <a16:creationId xmlns:a16="http://schemas.microsoft.com/office/drawing/2014/main" id="{105F058E-CAE4-1C55-21AA-BD95B05A74EB}"/>
                  </a:ext>
                </a:extLst>
              </p:cNvPr>
              <p:cNvSpPr/>
              <p:nvPr/>
            </p:nvSpPr>
            <p:spPr>
              <a:xfrm>
                <a:off x="4981959" y="4265408"/>
                <a:ext cx="6825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533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cubicBezTo>
                      <a:pt x="1" y="413"/>
                      <a:pt x="120" y="533"/>
                      <a:pt x="267" y="533"/>
                    </a:cubicBezTo>
                    <a:lnTo>
                      <a:pt x="1791" y="533"/>
                    </a:lnTo>
                    <a:cubicBezTo>
                      <a:pt x="1938" y="533"/>
                      <a:pt x="2057" y="413"/>
                      <a:pt x="2057" y="267"/>
                    </a:cubicBezTo>
                    <a:cubicBezTo>
                      <a:pt x="2057" y="120"/>
                      <a:pt x="1938" y="1"/>
                      <a:pt x="1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2844;p64">
                <a:extLst>
                  <a:ext uri="{FF2B5EF4-FFF2-40B4-BE49-F238E27FC236}">
                    <a16:creationId xmlns:a16="http://schemas.microsoft.com/office/drawing/2014/main" id="{99B0E0EB-E7E6-5C60-65FF-F4860C742BF7}"/>
                  </a:ext>
                </a:extLst>
              </p:cNvPr>
              <p:cNvSpPr/>
              <p:nvPr/>
            </p:nvSpPr>
            <p:spPr>
              <a:xfrm>
                <a:off x="4777083" y="4189422"/>
                <a:ext cx="57645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32" extrusionOk="0">
                    <a:moveTo>
                      <a:pt x="267" y="1"/>
                    </a:moveTo>
                    <a:cubicBezTo>
                      <a:pt x="119" y="1"/>
                      <a:pt x="1" y="120"/>
                      <a:pt x="1" y="266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1471" y="532"/>
                    </a:lnTo>
                    <a:cubicBezTo>
                      <a:pt x="1618" y="532"/>
                      <a:pt x="1737" y="413"/>
                      <a:pt x="1737" y="266"/>
                    </a:cubicBezTo>
                    <a:cubicBezTo>
                      <a:pt x="1737" y="120"/>
                      <a:pt x="1618" y="1"/>
                      <a:pt x="14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5C4439A-9828-3C58-C308-0E60C234ADE0}"/>
              </a:ext>
            </a:extLst>
          </p:cNvPr>
          <p:cNvSpPr txBox="1">
            <a:spLocks/>
          </p:cNvSpPr>
          <p:nvPr/>
        </p:nvSpPr>
        <p:spPr>
          <a:xfrm>
            <a:off x="640467" y="2190686"/>
            <a:ext cx="6232774" cy="2091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/>
              <a:t>A </a:t>
            </a:r>
            <a:r>
              <a:rPr lang="en-US" sz="2400" b="1" dirty="0">
                <a:solidFill>
                  <a:schemeClr val="bg2"/>
                </a:solidFill>
              </a:rPr>
              <a:t>Dataset</a:t>
            </a:r>
            <a:r>
              <a:rPr lang="en-US" sz="2400" dirty="0"/>
              <a:t> Can Be,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000" dirty="0"/>
              <a:t>Simple As A 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Table</a:t>
            </a:r>
            <a:r>
              <a:rPr lang="en-US" sz="2000" dirty="0"/>
              <a:t> With 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Rows</a:t>
            </a:r>
            <a:r>
              <a:rPr lang="en-US" sz="2000" dirty="0"/>
              <a:t> (Records) And 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Columns</a:t>
            </a:r>
            <a:r>
              <a:rPr lang="en-US" sz="2000" dirty="0"/>
              <a:t> (Attributes)</a:t>
            </a:r>
          </a:p>
          <a:p>
            <a:pPr marL="596900" lvl="1" indent="0" algn="just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Or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2000" dirty="0"/>
              <a:t>In </a:t>
            </a: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Other Formats</a:t>
            </a:r>
            <a:r>
              <a:rPr lang="en-US" sz="2000" dirty="0"/>
              <a:t> (CSV Files, JSON, SQL Databases, Excel Spreadsheets)</a:t>
            </a:r>
            <a:endParaRPr lang="en-US" sz="20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13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CBDA2-44BB-1A7D-BA01-17A7F3D28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2F83-CA05-B5D3-3AF8-7DCB1834C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186" y="261472"/>
            <a:ext cx="8059727" cy="1111917"/>
          </a:xfrm>
        </p:spPr>
        <p:txBody>
          <a:bodyPr/>
          <a:lstStyle/>
          <a:p>
            <a:r>
              <a:rPr lang="en-US" dirty="0"/>
              <a:t>Purpose And Importance Of Datasets</a:t>
            </a:r>
          </a:p>
        </p:txBody>
      </p:sp>
      <p:grpSp>
        <p:nvGrpSpPr>
          <p:cNvPr id="19" name="Google Shape;1399;p40">
            <a:extLst>
              <a:ext uri="{FF2B5EF4-FFF2-40B4-BE49-F238E27FC236}">
                <a16:creationId xmlns:a16="http://schemas.microsoft.com/office/drawing/2014/main" id="{F736FEDB-7682-94EC-8E53-276585535D87}"/>
              </a:ext>
            </a:extLst>
          </p:cNvPr>
          <p:cNvGrpSpPr/>
          <p:nvPr/>
        </p:nvGrpSpPr>
        <p:grpSpPr>
          <a:xfrm>
            <a:off x="1740159" y="4492315"/>
            <a:ext cx="76825" cy="76800"/>
            <a:chOff x="3104875" y="1099400"/>
            <a:chExt cx="76825" cy="76800"/>
          </a:xfrm>
        </p:grpSpPr>
        <p:sp>
          <p:nvSpPr>
            <p:cNvPr id="20" name="Google Shape;1400;p40">
              <a:extLst>
                <a:ext uri="{FF2B5EF4-FFF2-40B4-BE49-F238E27FC236}">
                  <a16:creationId xmlns:a16="http://schemas.microsoft.com/office/drawing/2014/main" id="{DF890FA5-75C6-4913-6271-F204A400A3B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401;p40">
              <a:extLst>
                <a:ext uri="{FF2B5EF4-FFF2-40B4-BE49-F238E27FC236}">
                  <a16:creationId xmlns:a16="http://schemas.microsoft.com/office/drawing/2014/main" id="{6C67A576-6B06-7CBF-35B5-FED732D5943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8" name="Google Shape;1390;p40">
            <a:extLst>
              <a:ext uri="{FF2B5EF4-FFF2-40B4-BE49-F238E27FC236}">
                <a16:creationId xmlns:a16="http://schemas.microsoft.com/office/drawing/2014/main" id="{5C3F2995-6EA2-A0B9-1462-7DBC0B52280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537" t="7152" r="23467" b="5838"/>
          <a:stretch/>
        </p:blipFill>
        <p:spPr>
          <a:xfrm>
            <a:off x="3612000" y="4380471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1399;p40">
            <a:extLst>
              <a:ext uri="{FF2B5EF4-FFF2-40B4-BE49-F238E27FC236}">
                <a16:creationId xmlns:a16="http://schemas.microsoft.com/office/drawing/2014/main" id="{50F7CE85-6C9E-4CD5-1D63-9B10224C1FFD}"/>
              </a:ext>
            </a:extLst>
          </p:cNvPr>
          <p:cNvGrpSpPr/>
          <p:nvPr/>
        </p:nvGrpSpPr>
        <p:grpSpPr>
          <a:xfrm>
            <a:off x="731906" y="281064"/>
            <a:ext cx="76825" cy="76800"/>
            <a:chOff x="3104875" y="1099400"/>
            <a:chExt cx="76825" cy="76800"/>
          </a:xfrm>
        </p:grpSpPr>
        <p:sp>
          <p:nvSpPr>
            <p:cNvPr id="23" name="Google Shape;1400;p40">
              <a:extLst>
                <a:ext uri="{FF2B5EF4-FFF2-40B4-BE49-F238E27FC236}">
                  <a16:creationId xmlns:a16="http://schemas.microsoft.com/office/drawing/2014/main" id="{4A13A0CB-1059-7137-DA4D-78DFC4C2BA7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401;p40">
              <a:extLst>
                <a:ext uri="{FF2B5EF4-FFF2-40B4-BE49-F238E27FC236}">
                  <a16:creationId xmlns:a16="http://schemas.microsoft.com/office/drawing/2014/main" id="{6FF4592D-CDEB-8BB9-5C40-699FC91D1F0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1399;p40">
            <a:extLst>
              <a:ext uri="{FF2B5EF4-FFF2-40B4-BE49-F238E27FC236}">
                <a16:creationId xmlns:a16="http://schemas.microsoft.com/office/drawing/2014/main" id="{BE232D46-C5EE-66F8-2284-3EFA6ADB22A7}"/>
              </a:ext>
            </a:extLst>
          </p:cNvPr>
          <p:cNvGrpSpPr/>
          <p:nvPr/>
        </p:nvGrpSpPr>
        <p:grpSpPr>
          <a:xfrm>
            <a:off x="8524500" y="1573726"/>
            <a:ext cx="76825" cy="76800"/>
            <a:chOff x="3104875" y="1099400"/>
            <a:chExt cx="76825" cy="76800"/>
          </a:xfrm>
        </p:grpSpPr>
        <p:sp>
          <p:nvSpPr>
            <p:cNvPr id="26" name="Google Shape;1400;p40">
              <a:extLst>
                <a:ext uri="{FF2B5EF4-FFF2-40B4-BE49-F238E27FC236}">
                  <a16:creationId xmlns:a16="http://schemas.microsoft.com/office/drawing/2014/main" id="{72C6191F-3F54-AB5D-F0D3-B0EDC53C4F5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401;p40">
              <a:extLst>
                <a:ext uri="{FF2B5EF4-FFF2-40B4-BE49-F238E27FC236}">
                  <a16:creationId xmlns:a16="http://schemas.microsoft.com/office/drawing/2014/main" id="{F115CA1C-1A89-920F-3B8D-5BEABA975B8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5" name="Google Shape;1391;p40">
            <a:extLst>
              <a:ext uri="{FF2B5EF4-FFF2-40B4-BE49-F238E27FC236}">
                <a16:creationId xmlns:a16="http://schemas.microsoft.com/office/drawing/2014/main" id="{F5FACEB7-7BCE-ACE7-E36C-F8EC377B675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-776289" y="4596580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402;p40">
            <a:extLst>
              <a:ext uri="{FF2B5EF4-FFF2-40B4-BE49-F238E27FC236}">
                <a16:creationId xmlns:a16="http://schemas.microsoft.com/office/drawing/2014/main" id="{FDA860C6-A3B1-4AEB-0A64-53B3E6598E1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-451833" y="-426905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389;p40">
            <a:extLst>
              <a:ext uri="{FF2B5EF4-FFF2-40B4-BE49-F238E27FC236}">
                <a16:creationId xmlns:a16="http://schemas.microsoft.com/office/drawing/2014/main" id="{A751485A-9874-25B8-AAB0-AB6E4C3D7EF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8556384" y="4577212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4907EAE1-4FB8-8E31-21EB-86AEBA327978}"/>
              </a:ext>
            </a:extLst>
          </p:cNvPr>
          <p:cNvSpPr txBox="1">
            <a:spLocks/>
          </p:cNvSpPr>
          <p:nvPr/>
        </p:nvSpPr>
        <p:spPr>
          <a:xfrm>
            <a:off x="5376526" y="1850068"/>
            <a:ext cx="2505600" cy="45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2"/>
                </a:solidFill>
                <a:latin typeface="Montserrat Black" panose="00000A00000000000000" pitchFamily="2" charset="0"/>
              </a:rPr>
              <a:t>Importance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1E6FC4ED-40B8-ECE0-6992-526380E5CB29}"/>
              </a:ext>
            </a:extLst>
          </p:cNvPr>
          <p:cNvSpPr txBox="1">
            <a:spLocks/>
          </p:cNvSpPr>
          <p:nvPr/>
        </p:nvSpPr>
        <p:spPr>
          <a:xfrm>
            <a:off x="1261876" y="1850864"/>
            <a:ext cx="2505600" cy="45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2"/>
                </a:solidFill>
                <a:latin typeface="Montserrat Black" panose="00000A00000000000000" pitchFamily="2" charset="0"/>
              </a:rPr>
              <a:t>Purpose</a:t>
            </a:r>
          </a:p>
          <a:p>
            <a:endParaRPr lang="en-US" sz="2400" dirty="0">
              <a:solidFill>
                <a:schemeClr val="bg2"/>
              </a:solidFill>
              <a:latin typeface="Montserrat Black" panose="00000A00000000000000" pitchFamily="2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EAB709A-437C-BCCE-79A2-BB73CF36E557}"/>
              </a:ext>
            </a:extLst>
          </p:cNvPr>
          <p:cNvSpPr txBox="1">
            <a:spLocks/>
          </p:cNvSpPr>
          <p:nvPr/>
        </p:nvSpPr>
        <p:spPr>
          <a:xfrm>
            <a:off x="4923380" y="2430271"/>
            <a:ext cx="3411891" cy="19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en-US" sz="1800" dirty="0"/>
              <a:t>Datasets Are Really Important When It Comes To,</a:t>
            </a:r>
          </a:p>
          <a:p>
            <a:pPr lvl="1" algn="just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Training Machine Learning Models</a:t>
            </a:r>
          </a:p>
          <a:p>
            <a:pPr lvl="1" algn="just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Identifying Trends</a:t>
            </a:r>
          </a:p>
          <a:p>
            <a:pPr lvl="1" algn="just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Testing Hypotheses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2C2B4A2-7DDD-9113-9039-3DD359367F76}"/>
              </a:ext>
            </a:extLst>
          </p:cNvPr>
          <p:cNvSpPr txBox="1">
            <a:spLocks/>
          </p:cNvSpPr>
          <p:nvPr/>
        </p:nvSpPr>
        <p:spPr>
          <a:xfrm>
            <a:off x="808731" y="2430271"/>
            <a:ext cx="3411891" cy="19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en-US" sz="1800" dirty="0"/>
              <a:t>The Primary Purpose Of A Dataset Is To Provide A Foundation For 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Analysis And Modeling</a:t>
            </a:r>
          </a:p>
        </p:txBody>
      </p:sp>
    </p:spTree>
    <p:extLst>
      <p:ext uri="{BB962C8B-B14F-4D97-AF65-F5344CB8AC3E}">
        <p14:creationId xmlns:p14="http://schemas.microsoft.com/office/powerpoint/2010/main" val="4026025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04FD-39BB-86F8-C504-5ED265B1F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296017"/>
            <a:ext cx="7710900" cy="572700"/>
          </a:xfrm>
        </p:spPr>
        <p:txBody>
          <a:bodyPr/>
          <a:lstStyle/>
          <a:p>
            <a:r>
              <a:rPr lang="en-US" dirty="0"/>
              <a:t>RAVDESS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4E74521-BDB7-57D2-559B-10024B18F5FE}"/>
              </a:ext>
            </a:extLst>
          </p:cNvPr>
          <p:cNvSpPr txBox="1">
            <a:spLocks/>
          </p:cNvSpPr>
          <p:nvPr/>
        </p:nvSpPr>
        <p:spPr>
          <a:xfrm>
            <a:off x="403635" y="1082152"/>
            <a:ext cx="8336730" cy="25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900" b="1" dirty="0">
                <a:solidFill>
                  <a:schemeClr val="bg2"/>
                </a:solidFill>
              </a:rPr>
              <a:t>RAVDESS</a:t>
            </a:r>
            <a:r>
              <a:rPr lang="en-US" sz="1900" dirty="0"/>
              <a:t> - </a:t>
            </a:r>
            <a:r>
              <a:rPr lang="en-US" sz="1900" b="1" u="sng" dirty="0"/>
              <a:t>R</a:t>
            </a:r>
            <a:r>
              <a:rPr lang="en-US" sz="1900" dirty="0"/>
              <a:t>yerson </a:t>
            </a:r>
            <a:r>
              <a:rPr lang="en-US" sz="1900" b="1" u="sng" dirty="0"/>
              <a:t>A</a:t>
            </a:r>
            <a:r>
              <a:rPr lang="en-US" sz="1900" dirty="0"/>
              <a:t>udio-</a:t>
            </a:r>
            <a:r>
              <a:rPr lang="en-US" sz="1900" b="1" u="sng" dirty="0"/>
              <a:t>v</a:t>
            </a:r>
            <a:r>
              <a:rPr lang="en-US" sz="1900" dirty="0"/>
              <a:t>isual </a:t>
            </a:r>
            <a:r>
              <a:rPr lang="en-US" sz="1900" b="1" u="sng" dirty="0"/>
              <a:t>D</a:t>
            </a:r>
            <a:r>
              <a:rPr lang="en-US" sz="1900" dirty="0"/>
              <a:t>atabase Of </a:t>
            </a:r>
            <a:r>
              <a:rPr lang="en-US" sz="1900" b="1" u="sng" dirty="0"/>
              <a:t>E</a:t>
            </a:r>
            <a:r>
              <a:rPr lang="en-US" sz="1900" dirty="0"/>
              <a:t>motional 		 </a:t>
            </a:r>
            <a:r>
              <a:rPr lang="en-US" sz="1900" b="1" u="sng" dirty="0"/>
              <a:t>S</a:t>
            </a:r>
            <a:r>
              <a:rPr lang="en-US" sz="1900" dirty="0"/>
              <a:t>peech And </a:t>
            </a:r>
            <a:r>
              <a:rPr lang="en-US" sz="1900" b="1" u="sng" dirty="0"/>
              <a:t>S</a:t>
            </a:r>
            <a:r>
              <a:rPr lang="en-US" sz="1900" dirty="0"/>
              <a:t>ong</a:t>
            </a:r>
          </a:p>
          <a:p>
            <a:pPr marL="139700" indent="0">
              <a:buNone/>
            </a:pPr>
            <a:endParaRPr lang="en-US" sz="1900" dirty="0"/>
          </a:p>
          <a:p>
            <a:pPr algn="just"/>
            <a:r>
              <a:rPr lang="en-US" sz="1900" b="1" dirty="0">
                <a:solidFill>
                  <a:schemeClr val="bg2"/>
                </a:solidFill>
              </a:rPr>
              <a:t>RAVDESS</a:t>
            </a:r>
            <a:r>
              <a:rPr lang="en-US" sz="1900" dirty="0"/>
              <a:t> Is Specifically Designed For </a:t>
            </a:r>
            <a:r>
              <a:rPr lang="en-US" sz="19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Emotional Speech Research</a:t>
            </a:r>
            <a:r>
              <a:rPr lang="en-US" sz="1900" dirty="0"/>
              <a:t>, Making It Perfectly Aligned With This Speech Emotion Recognition Problem</a:t>
            </a:r>
          </a:p>
          <a:p>
            <a:pPr marL="139700" indent="0">
              <a:buNone/>
            </a:pPr>
            <a:endParaRPr lang="en-US" sz="1900" dirty="0"/>
          </a:p>
          <a:p>
            <a:r>
              <a:rPr lang="en-US" sz="1900" dirty="0"/>
              <a:t>This Dataset Includes A </a:t>
            </a:r>
            <a:r>
              <a:rPr lang="en-US" sz="19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Wide Range Of Emotions</a:t>
            </a:r>
            <a:r>
              <a:rPr lang="en-US" sz="1900" dirty="0"/>
              <a:t>,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19046AC-C550-BEC3-E176-7082E32533AA}"/>
              </a:ext>
            </a:extLst>
          </p:cNvPr>
          <p:cNvSpPr txBox="1">
            <a:spLocks/>
          </p:cNvSpPr>
          <p:nvPr/>
        </p:nvSpPr>
        <p:spPr>
          <a:xfrm>
            <a:off x="716550" y="3596527"/>
            <a:ext cx="473175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chemeClr val="bg2"/>
              </a:buClr>
              <a:buFont typeface="Wingdings" panose="05000000000000000000" pitchFamily="2" charset="2"/>
              <a:buChar char=""/>
            </a:pPr>
            <a:r>
              <a:rPr lang="en-US" sz="1700" b="1" dirty="0">
                <a:solidFill>
                  <a:schemeClr val="tx1"/>
                </a:solidFill>
              </a:rPr>
              <a:t>Calm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"/>
            </a:pPr>
            <a:r>
              <a:rPr lang="en-US" sz="1700" b="1" dirty="0">
                <a:solidFill>
                  <a:schemeClr val="tx1"/>
                </a:solidFill>
              </a:rPr>
              <a:t>Happy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"/>
            </a:pPr>
            <a:r>
              <a:rPr lang="en-US" sz="1700" b="1" dirty="0">
                <a:solidFill>
                  <a:schemeClr val="tx1"/>
                </a:solidFill>
              </a:rPr>
              <a:t>Sad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"/>
            </a:pPr>
            <a:r>
              <a:rPr lang="en-US" sz="1700" b="1" dirty="0">
                <a:solidFill>
                  <a:schemeClr val="tx1"/>
                </a:solidFill>
              </a:rPr>
              <a:t>Angry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"/>
            </a:pPr>
            <a:r>
              <a:rPr lang="en-US" sz="1700" b="1" dirty="0">
                <a:solidFill>
                  <a:schemeClr val="tx1"/>
                </a:solidFill>
              </a:rPr>
              <a:t>Fearful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"/>
            </a:pPr>
            <a:r>
              <a:rPr lang="en-US" sz="1700" b="1" dirty="0">
                <a:solidFill>
                  <a:schemeClr val="tx1"/>
                </a:solidFill>
              </a:rPr>
              <a:t>Disgust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"/>
            </a:pPr>
            <a:r>
              <a:rPr lang="en-US" sz="1700" b="1" dirty="0">
                <a:solidFill>
                  <a:schemeClr val="tx1"/>
                </a:solidFill>
              </a:rPr>
              <a:t>Surprised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"/>
            </a:pPr>
            <a:r>
              <a:rPr lang="en-US" sz="1700" b="1" dirty="0">
                <a:solidFill>
                  <a:schemeClr val="tx1"/>
                </a:solidFill>
              </a:rPr>
              <a:t>Neutral</a:t>
            </a:r>
          </a:p>
        </p:txBody>
      </p:sp>
      <p:pic>
        <p:nvPicPr>
          <p:cNvPr id="8" name="Google Shape;1407;p41">
            <a:extLst>
              <a:ext uri="{FF2B5EF4-FFF2-40B4-BE49-F238E27FC236}">
                <a16:creationId xmlns:a16="http://schemas.microsoft.com/office/drawing/2014/main" id="{EA1294F2-57B9-A450-BB56-A87EA79621D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6806" t="7660" r="25401" b="5390"/>
          <a:stretch/>
        </p:blipFill>
        <p:spPr>
          <a:xfrm>
            <a:off x="7264143" y="3871403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10;p41">
            <a:extLst>
              <a:ext uri="{FF2B5EF4-FFF2-40B4-BE49-F238E27FC236}">
                <a16:creationId xmlns:a16="http://schemas.microsoft.com/office/drawing/2014/main" id="{29CBF526-3A8B-22B1-B936-4BF8ED3524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3321565">
            <a:off x="7221279" y="3829768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399;p40">
            <a:extLst>
              <a:ext uri="{FF2B5EF4-FFF2-40B4-BE49-F238E27FC236}">
                <a16:creationId xmlns:a16="http://schemas.microsoft.com/office/drawing/2014/main" id="{A06185D7-8B77-E66F-BC59-3F47400AD26B}"/>
              </a:ext>
            </a:extLst>
          </p:cNvPr>
          <p:cNvGrpSpPr/>
          <p:nvPr/>
        </p:nvGrpSpPr>
        <p:grpSpPr>
          <a:xfrm>
            <a:off x="1770639" y="265424"/>
            <a:ext cx="76825" cy="76800"/>
            <a:chOff x="3104875" y="1099400"/>
            <a:chExt cx="76825" cy="76800"/>
          </a:xfrm>
        </p:grpSpPr>
        <p:sp>
          <p:nvSpPr>
            <p:cNvPr id="11" name="Google Shape;1400;p40">
              <a:extLst>
                <a:ext uri="{FF2B5EF4-FFF2-40B4-BE49-F238E27FC236}">
                  <a16:creationId xmlns:a16="http://schemas.microsoft.com/office/drawing/2014/main" id="{BC6DEF69-86CA-88FD-FAD6-32568F51EE3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401;p40">
              <a:extLst>
                <a:ext uri="{FF2B5EF4-FFF2-40B4-BE49-F238E27FC236}">
                  <a16:creationId xmlns:a16="http://schemas.microsoft.com/office/drawing/2014/main" id="{8258AD82-9744-6D94-2362-25F15B3E505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" name="Google Shape;1399;p40">
            <a:extLst>
              <a:ext uri="{FF2B5EF4-FFF2-40B4-BE49-F238E27FC236}">
                <a16:creationId xmlns:a16="http://schemas.microsoft.com/office/drawing/2014/main" id="{D16E2AAD-6C8D-9B62-F31A-456598F56B32}"/>
              </a:ext>
            </a:extLst>
          </p:cNvPr>
          <p:cNvGrpSpPr/>
          <p:nvPr/>
        </p:nvGrpSpPr>
        <p:grpSpPr>
          <a:xfrm>
            <a:off x="8701952" y="829514"/>
            <a:ext cx="76825" cy="76800"/>
            <a:chOff x="3104875" y="1099400"/>
            <a:chExt cx="76825" cy="76800"/>
          </a:xfrm>
        </p:grpSpPr>
        <p:sp>
          <p:nvSpPr>
            <p:cNvPr id="14" name="Google Shape;1400;p40">
              <a:extLst>
                <a:ext uri="{FF2B5EF4-FFF2-40B4-BE49-F238E27FC236}">
                  <a16:creationId xmlns:a16="http://schemas.microsoft.com/office/drawing/2014/main" id="{5036B965-83EB-E811-213F-857161DA6BB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401;p40">
              <a:extLst>
                <a:ext uri="{FF2B5EF4-FFF2-40B4-BE49-F238E27FC236}">
                  <a16:creationId xmlns:a16="http://schemas.microsoft.com/office/drawing/2014/main" id="{749112C3-A81B-F864-4768-B86E163C072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" name="Google Shape;1399;p40">
            <a:extLst>
              <a:ext uri="{FF2B5EF4-FFF2-40B4-BE49-F238E27FC236}">
                <a16:creationId xmlns:a16="http://schemas.microsoft.com/office/drawing/2014/main" id="{791B0EF1-62ED-2489-2B9C-C142449BAC33}"/>
              </a:ext>
            </a:extLst>
          </p:cNvPr>
          <p:cNvGrpSpPr/>
          <p:nvPr/>
        </p:nvGrpSpPr>
        <p:grpSpPr>
          <a:xfrm>
            <a:off x="403635" y="4723305"/>
            <a:ext cx="76825" cy="76800"/>
            <a:chOff x="3104875" y="1099400"/>
            <a:chExt cx="76825" cy="76800"/>
          </a:xfrm>
        </p:grpSpPr>
        <p:sp>
          <p:nvSpPr>
            <p:cNvPr id="17" name="Google Shape;1400;p40">
              <a:extLst>
                <a:ext uri="{FF2B5EF4-FFF2-40B4-BE49-F238E27FC236}">
                  <a16:creationId xmlns:a16="http://schemas.microsoft.com/office/drawing/2014/main" id="{E74C6C60-FDD1-3DEB-4F4B-51CB3359A44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401;p40">
              <a:extLst>
                <a:ext uri="{FF2B5EF4-FFF2-40B4-BE49-F238E27FC236}">
                  <a16:creationId xmlns:a16="http://schemas.microsoft.com/office/drawing/2014/main" id="{2B743E21-96B9-6072-C5AB-B29EF90DC9B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9" name="Google Shape;1389;p40">
            <a:extLst>
              <a:ext uri="{FF2B5EF4-FFF2-40B4-BE49-F238E27FC236}">
                <a16:creationId xmlns:a16="http://schemas.microsoft.com/office/drawing/2014/main" id="{585710F3-E9CB-D1B6-DC27-3F282C5832B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305744" y="-161872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7847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00B11303-A994-B39F-7AAF-C9FE22E24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2A82512D-5853-3F5B-0C19-3F64A643885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465770"/>
            <a:ext cx="149742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387" name="Google Shape;1387;p40">
            <a:extLst>
              <a:ext uri="{FF2B5EF4-FFF2-40B4-BE49-F238E27FC236}">
                <a16:creationId xmlns:a16="http://schemas.microsoft.com/office/drawing/2014/main" id="{91263374-8E23-8493-534F-AE101C26BE5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578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Reasons To Choose RAVDESS Over Others!</a:t>
            </a:r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F66F593F-8520-2E3A-4CB1-9E268DAD59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200365" y="2953081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DD2CE36D-0066-0965-73AE-4821D6C71C4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607313" y="3885644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4F850659-8D0A-23B5-A5A5-54061BC725A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503999" y="11970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E69844CD-3A81-EE29-1B76-9C7321BC4D0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5409099" y="421837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3E2D78E6-5894-B8B7-EEF5-3441161233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5375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More About RAVDESS</a:t>
            </a:r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BD2C276A-E5AD-7CD1-507B-941CC6491B7C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821AA832-55FE-7DDF-AB85-8C4C237234D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2E4A3CED-8AB8-17C7-0179-DA7FA5AF14E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7D67ED47-E3B7-53D3-EF88-A78F149D6E16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5E1A5775-1CCE-4495-F438-6305F67081E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4A2F9537-302C-B3B6-051F-17F19B92F51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8FD9D070-C85E-2166-3255-71B11A5E8FF8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8E466F44-B204-58C6-1DBF-57809207E92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613289C2-5100-2F57-0B29-EF4F08EA454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382AB557-2343-7F89-7B20-604E317F165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520948" y="4106327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73FBAE1-6AB7-9FA7-EA03-79CB3B158883}"/>
              </a:ext>
            </a:extLst>
          </p:cNvPr>
          <p:cNvGrpSpPr/>
          <p:nvPr/>
        </p:nvGrpSpPr>
        <p:grpSpPr>
          <a:xfrm>
            <a:off x="746637" y="343267"/>
            <a:ext cx="731520" cy="822960"/>
            <a:chOff x="746637" y="343267"/>
            <a:chExt cx="731520" cy="822960"/>
          </a:xfrm>
        </p:grpSpPr>
        <p:sp>
          <p:nvSpPr>
            <p:cNvPr id="13" name="Google Shape;1325;p39">
              <a:extLst>
                <a:ext uri="{FF2B5EF4-FFF2-40B4-BE49-F238E27FC236}">
                  <a16:creationId xmlns:a16="http://schemas.microsoft.com/office/drawing/2014/main" id="{421D9DB2-9A76-7593-F209-68DB41964C35}"/>
                </a:ext>
              </a:extLst>
            </p:cNvPr>
            <p:cNvSpPr/>
            <p:nvPr/>
          </p:nvSpPr>
          <p:spPr>
            <a:xfrm rot="5400000">
              <a:off x="700917" y="388987"/>
              <a:ext cx="822960" cy="73152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" name="Google Shape;2473;p64">
              <a:extLst>
                <a:ext uri="{FF2B5EF4-FFF2-40B4-BE49-F238E27FC236}">
                  <a16:creationId xmlns:a16="http://schemas.microsoft.com/office/drawing/2014/main" id="{B542E089-97FC-F4DF-3B5A-107ADE67F256}"/>
                </a:ext>
              </a:extLst>
            </p:cNvPr>
            <p:cNvGrpSpPr/>
            <p:nvPr/>
          </p:nvGrpSpPr>
          <p:grpSpPr>
            <a:xfrm>
              <a:off x="908352" y="501664"/>
              <a:ext cx="469050" cy="536645"/>
              <a:chOff x="2651478" y="2288393"/>
              <a:chExt cx="526136" cy="601957"/>
            </a:xfrm>
          </p:grpSpPr>
          <p:sp>
            <p:nvSpPr>
              <p:cNvPr id="9" name="Google Shape;2474;p64">
                <a:extLst>
                  <a:ext uri="{FF2B5EF4-FFF2-40B4-BE49-F238E27FC236}">
                    <a16:creationId xmlns:a16="http://schemas.microsoft.com/office/drawing/2014/main" id="{9D4386DD-6893-9194-F423-9F52198AAB73}"/>
                  </a:ext>
                </a:extLst>
              </p:cNvPr>
              <p:cNvSpPr/>
              <p:nvPr/>
            </p:nvSpPr>
            <p:spPr>
              <a:xfrm>
                <a:off x="2768194" y="2464446"/>
                <a:ext cx="204046" cy="425904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12841" extrusionOk="0">
                    <a:moveTo>
                      <a:pt x="3077" y="532"/>
                    </a:moveTo>
                    <a:cubicBezTo>
                      <a:pt x="4103" y="532"/>
                      <a:pt x="4956" y="1278"/>
                      <a:pt x="5115" y="2250"/>
                    </a:cubicBezTo>
                    <a:lnTo>
                      <a:pt x="3761" y="2250"/>
                    </a:lnTo>
                    <a:cubicBezTo>
                      <a:pt x="3615" y="2250"/>
                      <a:pt x="3495" y="2369"/>
                      <a:pt x="3495" y="2515"/>
                    </a:cubicBezTo>
                    <a:cubicBezTo>
                      <a:pt x="3495" y="2663"/>
                      <a:pt x="3615" y="2781"/>
                      <a:pt x="3761" y="2781"/>
                    </a:cubicBezTo>
                    <a:lnTo>
                      <a:pt x="5140" y="2781"/>
                    </a:lnTo>
                    <a:lnTo>
                      <a:pt x="5140" y="3147"/>
                    </a:lnTo>
                    <a:lnTo>
                      <a:pt x="3761" y="3147"/>
                    </a:lnTo>
                    <a:cubicBezTo>
                      <a:pt x="3615" y="3147"/>
                      <a:pt x="3495" y="3266"/>
                      <a:pt x="3495" y="3412"/>
                    </a:cubicBezTo>
                    <a:cubicBezTo>
                      <a:pt x="3495" y="3560"/>
                      <a:pt x="3615" y="3678"/>
                      <a:pt x="3761" y="3678"/>
                    </a:cubicBezTo>
                    <a:lnTo>
                      <a:pt x="5140" y="3678"/>
                    </a:lnTo>
                    <a:lnTo>
                      <a:pt x="5140" y="4045"/>
                    </a:lnTo>
                    <a:lnTo>
                      <a:pt x="3761" y="4045"/>
                    </a:lnTo>
                    <a:cubicBezTo>
                      <a:pt x="3615" y="4045"/>
                      <a:pt x="3495" y="4164"/>
                      <a:pt x="3495" y="4311"/>
                    </a:cubicBezTo>
                    <a:cubicBezTo>
                      <a:pt x="3495" y="4457"/>
                      <a:pt x="3615" y="4576"/>
                      <a:pt x="3761" y="4576"/>
                    </a:cubicBezTo>
                    <a:lnTo>
                      <a:pt x="5140" y="4576"/>
                    </a:lnTo>
                    <a:lnTo>
                      <a:pt x="5140" y="4942"/>
                    </a:lnTo>
                    <a:lnTo>
                      <a:pt x="3761" y="4942"/>
                    </a:lnTo>
                    <a:cubicBezTo>
                      <a:pt x="3615" y="4942"/>
                      <a:pt x="3495" y="5061"/>
                      <a:pt x="3495" y="5208"/>
                    </a:cubicBezTo>
                    <a:cubicBezTo>
                      <a:pt x="3495" y="5355"/>
                      <a:pt x="3615" y="5474"/>
                      <a:pt x="3761" y="5474"/>
                    </a:cubicBezTo>
                    <a:lnTo>
                      <a:pt x="5140" y="5474"/>
                    </a:lnTo>
                    <a:lnTo>
                      <a:pt x="5140" y="5838"/>
                    </a:lnTo>
                    <a:lnTo>
                      <a:pt x="4590" y="5838"/>
                    </a:lnTo>
                    <a:cubicBezTo>
                      <a:pt x="4443" y="5838"/>
                      <a:pt x="4324" y="5957"/>
                      <a:pt x="4324" y="6104"/>
                    </a:cubicBezTo>
                    <a:cubicBezTo>
                      <a:pt x="4324" y="6251"/>
                      <a:pt x="4443" y="6370"/>
                      <a:pt x="4590" y="6370"/>
                    </a:cubicBezTo>
                    <a:lnTo>
                      <a:pt x="5579" y="6370"/>
                    </a:lnTo>
                    <a:lnTo>
                      <a:pt x="5579" y="7341"/>
                    </a:lnTo>
                    <a:cubicBezTo>
                      <a:pt x="5579" y="7744"/>
                      <a:pt x="5480" y="8126"/>
                      <a:pt x="5306" y="8463"/>
                    </a:cubicBezTo>
                    <a:lnTo>
                      <a:pt x="846" y="8463"/>
                    </a:lnTo>
                    <a:cubicBezTo>
                      <a:pt x="673" y="8126"/>
                      <a:pt x="573" y="7744"/>
                      <a:pt x="573" y="7341"/>
                    </a:cubicBezTo>
                    <a:lnTo>
                      <a:pt x="573" y="6370"/>
                    </a:lnTo>
                    <a:lnTo>
                      <a:pt x="3136" y="6370"/>
                    </a:lnTo>
                    <a:cubicBezTo>
                      <a:pt x="3283" y="6370"/>
                      <a:pt x="3402" y="6251"/>
                      <a:pt x="3402" y="6104"/>
                    </a:cubicBezTo>
                    <a:cubicBezTo>
                      <a:pt x="3402" y="5958"/>
                      <a:pt x="3283" y="5838"/>
                      <a:pt x="3136" y="5838"/>
                    </a:cubicBezTo>
                    <a:lnTo>
                      <a:pt x="1012" y="5838"/>
                    </a:lnTo>
                    <a:lnTo>
                      <a:pt x="1012" y="5474"/>
                    </a:lnTo>
                    <a:lnTo>
                      <a:pt x="2391" y="5474"/>
                    </a:lnTo>
                    <a:cubicBezTo>
                      <a:pt x="2537" y="5474"/>
                      <a:pt x="2657" y="5355"/>
                      <a:pt x="2657" y="5208"/>
                    </a:cubicBezTo>
                    <a:cubicBezTo>
                      <a:pt x="2657" y="5061"/>
                      <a:pt x="2537" y="4942"/>
                      <a:pt x="2391" y="4942"/>
                    </a:cubicBezTo>
                    <a:lnTo>
                      <a:pt x="1012" y="4942"/>
                    </a:lnTo>
                    <a:lnTo>
                      <a:pt x="1012" y="4577"/>
                    </a:lnTo>
                    <a:lnTo>
                      <a:pt x="2391" y="4577"/>
                    </a:lnTo>
                    <a:cubicBezTo>
                      <a:pt x="2537" y="4577"/>
                      <a:pt x="2657" y="4457"/>
                      <a:pt x="2657" y="4311"/>
                    </a:cubicBezTo>
                    <a:cubicBezTo>
                      <a:pt x="2657" y="4164"/>
                      <a:pt x="2537" y="4045"/>
                      <a:pt x="2391" y="4045"/>
                    </a:cubicBezTo>
                    <a:lnTo>
                      <a:pt x="1012" y="4045"/>
                    </a:lnTo>
                    <a:lnTo>
                      <a:pt x="1012" y="3679"/>
                    </a:lnTo>
                    <a:lnTo>
                      <a:pt x="2391" y="3679"/>
                    </a:lnTo>
                    <a:cubicBezTo>
                      <a:pt x="2537" y="3679"/>
                      <a:pt x="2657" y="3560"/>
                      <a:pt x="2657" y="3413"/>
                    </a:cubicBezTo>
                    <a:cubicBezTo>
                      <a:pt x="2657" y="3266"/>
                      <a:pt x="2537" y="3147"/>
                      <a:pt x="2391" y="3147"/>
                    </a:cubicBezTo>
                    <a:lnTo>
                      <a:pt x="1012" y="3147"/>
                    </a:lnTo>
                    <a:lnTo>
                      <a:pt x="1012" y="2781"/>
                    </a:lnTo>
                    <a:lnTo>
                      <a:pt x="2391" y="2781"/>
                    </a:lnTo>
                    <a:cubicBezTo>
                      <a:pt x="2537" y="2781"/>
                      <a:pt x="2657" y="2662"/>
                      <a:pt x="2657" y="2515"/>
                    </a:cubicBezTo>
                    <a:cubicBezTo>
                      <a:pt x="2657" y="2368"/>
                      <a:pt x="2537" y="2250"/>
                      <a:pt x="2391" y="2250"/>
                    </a:cubicBezTo>
                    <a:lnTo>
                      <a:pt x="1038" y="2250"/>
                    </a:lnTo>
                    <a:cubicBezTo>
                      <a:pt x="1197" y="1278"/>
                      <a:pt x="2050" y="532"/>
                      <a:pt x="3077" y="532"/>
                    </a:cubicBezTo>
                    <a:close/>
                    <a:moveTo>
                      <a:pt x="4937" y="8995"/>
                    </a:moveTo>
                    <a:cubicBezTo>
                      <a:pt x="4478" y="9499"/>
                      <a:pt x="3814" y="9817"/>
                      <a:pt x="3077" y="9817"/>
                    </a:cubicBezTo>
                    <a:cubicBezTo>
                      <a:pt x="2338" y="9817"/>
                      <a:pt x="1674" y="9499"/>
                      <a:pt x="1216" y="8995"/>
                    </a:cubicBezTo>
                    <a:close/>
                    <a:moveTo>
                      <a:pt x="3477" y="10321"/>
                    </a:moveTo>
                    <a:lnTo>
                      <a:pt x="3477" y="11404"/>
                    </a:lnTo>
                    <a:lnTo>
                      <a:pt x="2676" y="11404"/>
                    </a:lnTo>
                    <a:lnTo>
                      <a:pt x="2676" y="10321"/>
                    </a:lnTo>
                    <a:cubicBezTo>
                      <a:pt x="2808" y="10339"/>
                      <a:pt x="2941" y="10348"/>
                      <a:pt x="3077" y="10348"/>
                    </a:cubicBezTo>
                    <a:cubicBezTo>
                      <a:pt x="3212" y="10348"/>
                      <a:pt x="3346" y="10339"/>
                      <a:pt x="3477" y="10321"/>
                    </a:cubicBezTo>
                    <a:close/>
                    <a:moveTo>
                      <a:pt x="3077" y="0"/>
                    </a:moveTo>
                    <a:cubicBezTo>
                      <a:pt x="1644" y="0"/>
                      <a:pt x="480" y="1155"/>
                      <a:pt x="480" y="2574"/>
                    </a:cubicBezTo>
                    <a:lnTo>
                      <a:pt x="480" y="5842"/>
                    </a:lnTo>
                    <a:cubicBezTo>
                      <a:pt x="233" y="5869"/>
                      <a:pt x="41" y="6078"/>
                      <a:pt x="41" y="6330"/>
                    </a:cubicBezTo>
                    <a:lnTo>
                      <a:pt x="41" y="7341"/>
                    </a:lnTo>
                    <a:cubicBezTo>
                      <a:pt x="41" y="8677"/>
                      <a:pt x="927" y="9812"/>
                      <a:pt x="2144" y="10203"/>
                    </a:cubicBezTo>
                    <a:lnTo>
                      <a:pt x="2144" y="11404"/>
                    </a:lnTo>
                    <a:lnTo>
                      <a:pt x="444" y="11404"/>
                    </a:lnTo>
                    <a:cubicBezTo>
                      <a:pt x="200" y="11404"/>
                      <a:pt x="0" y="11604"/>
                      <a:pt x="0" y="11848"/>
                    </a:cubicBezTo>
                    <a:lnTo>
                      <a:pt x="0" y="12398"/>
                    </a:lnTo>
                    <a:cubicBezTo>
                      <a:pt x="0" y="12643"/>
                      <a:pt x="200" y="12841"/>
                      <a:pt x="444" y="12841"/>
                    </a:cubicBezTo>
                    <a:lnTo>
                      <a:pt x="3668" y="12841"/>
                    </a:lnTo>
                    <a:cubicBezTo>
                      <a:pt x="3815" y="12841"/>
                      <a:pt x="3934" y="12722"/>
                      <a:pt x="3934" y="12576"/>
                    </a:cubicBezTo>
                    <a:cubicBezTo>
                      <a:pt x="3934" y="12428"/>
                      <a:pt x="3815" y="12310"/>
                      <a:pt x="3668" y="12310"/>
                    </a:cubicBezTo>
                    <a:lnTo>
                      <a:pt x="532" y="12310"/>
                    </a:lnTo>
                    <a:lnTo>
                      <a:pt x="532" y="11936"/>
                    </a:lnTo>
                    <a:lnTo>
                      <a:pt x="5620" y="11936"/>
                    </a:lnTo>
                    <a:lnTo>
                      <a:pt x="5620" y="12310"/>
                    </a:lnTo>
                    <a:lnTo>
                      <a:pt x="5157" y="12310"/>
                    </a:lnTo>
                    <a:cubicBezTo>
                      <a:pt x="5010" y="12310"/>
                      <a:pt x="4891" y="12428"/>
                      <a:pt x="4891" y="12576"/>
                    </a:cubicBezTo>
                    <a:cubicBezTo>
                      <a:pt x="4891" y="12722"/>
                      <a:pt x="5010" y="12841"/>
                      <a:pt x="5157" y="12841"/>
                    </a:cubicBezTo>
                    <a:lnTo>
                      <a:pt x="5709" y="12841"/>
                    </a:lnTo>
                    <a:cubicBezTo>
                      <a:pt x="5953" y="12841"/>
                      <a:pt x="6152" y="12643"/>
                      <a:pt x="6152" y="12398"/>
                    </a:cubicBezTo>
                    <a:lnTo>
                      <a:pt x="6152" y="11848"/>
                    </a:lnTo>
                    <a:cubicBezTo>
                      <a:pt x="6152" y="11604"/>
                      <a:pt x="5953" y="11404"/>
                      <a:pt x="5709" y="11404"/>
                    </a:cubicBezTo>
                    <a:lnTo>
                      <a:pt x="4008" y="11404"/>
                    </a:lnTo>
                    <a:lnTo>
                      <a:pt x="4008" y="10203"/>
                    </a:lnTo>
                    <a:cubicBezTo>
                      <a:pt x="5227" y="9812"/>
                      <a:pt x="6111" y="8677"/>
                      <a:pt x="6111" y="7341"/>
                    </a:cubicBezTo>
                    <a:lnTo>
                      <a:pt x="6111" y="6330"/>
                    </a:lnTo>
                    <a:cubicBezTo>
                      <a:pt x="6111" y="6078"/>
                      <a:pt x="5919" y="5869"/>
                      <a:pt x="5672" y="5842"/>
                    </a:cubicBezTo>
                    <a:lnTo>
                      <a:pt x="5672" y="2574"/>
                    </a:lnTo>
                    <a:cubicBezTo>
                      <a:pt x="5672" y="1155"/>
                      <a:pt x="4508" y="0"/>
                      <a:pt x="30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2475;p64">
                <a:extLst>
                  <a:ext uri="{FF2B5EF4-FFF2-40B4-BE49-F238E27FC236}">
                    <a16:creationId xmlns:a16="http://schemas.microsoft.com/office/drawing/2014/main" id="{0AF248C9-E3EC-E394-2BA2-2C7D43C65C88}"/>
                  </a:ext>
                </a:extLst>
              </p:cNvPr>
              <p:cNvSpPr/>
              <p:nvPr/>
            </p:nvSpPr>
            <p:spPr>
              <a:xfrm>
                <a:off x="2662323" y="2288393"/>
                <a:ext cx="230381" cy="200299"/>
              </a:xfrm>
              <a:custGeom>
                <a:avLst/>
                <a:gdLst/>
                <a:ahLst/>
                <a:cxnLst/>
                <a:rect l="l" t="t" r="r" b="b"/>
                <a:pathLst>
                  <a:path w="6946" h="6039" extrusionOk="0">
                    <a:moveTo>
                      <a:pt x="6413" y="532"/>
                    </a:moveTo>
                    <a:lnTo>
                      <a:pt x="6413" y="4205"/>
                    </a:lnTo>
                    <a:lnTo>
                      <a:pt x="5038" y="4205"/>
                    </a:lnTo>
                    <a:cubicBezTo>
                      <a:pt x="4870" y="4205"/>
                      <a:pt x="4669" y="4288"/>
                      <a:pt x="4549" y="4406"/>
                    </a:cubicBezTo>
                    <a:lnTo>
                      <a:pt x="3473" y="5472"/>
                    </a:lnTo>
                    <a:lnTo>
                      <a:pt x="2397" y="4406"/>
                    </a:lnTo>
                    <a:cubicBezTo>
                      <a:pt x="2277" y="4288"/>
                      <a:pt x="2075" y="4205"/>
                      <a:pt x="1907" y="4205"/>
                    </a:cubicBezTo>
                    <a:lnTo>
                      <a:pt x="532" y="4205"/>
                    </a:lnTo>
                    <a:lnTo>
                      <a:pt x="532" y="532"/>
                    </a:lnTo>
                    <a:close/>
                    <a:moveTo>
                      <a:pt x="443" y="0"/>
                    </a:moveTo>
                    <a:cubicBezTo>
                      <a:pt x="198" y="0"/>
                      <a:pt x="0" y="198"/>
                      <a:pt x="0" y="443"/>
                    </a:cubicBezTo>
                    <a:lnTo>
                      <a:pt x="0" y="4293"/>
                    </a:lnTo>
                    <a:cubicBezTo>
                      <a:pt x="0" y="4537"/>
                      <a:pt x="198" y="4736"/>
                      <a:pt x="443" y="4736"/>
                    </a:cubicBezTo>
                    <a:lnTo>
                      <a:pt x="1907" y="4736"/>
                    </a:lnTo>
                    <a:cubicBezTo>
                      <a:pt x="1935" y="4736"/>
                      <a:pt x="2002" y="4764"/>
                      <a:pt x="2023" y="4784"/>
                    </a:cubicBezTo>
                    <a:lnTo>
                      <a:pt x="3160" y="5910"/>
                    </a:lnTo>
                    <a:cubicBezTo>
                      <a:pt x="3244" y="5993"/>
                      <a:pt x="3355" y="6038"/>
                      <a:pt x="3473" y="6038"/>
                    </a:cubicBezTo>
                    <a:cubicBezTo>
                      <a:pt x="3591" y="6038"/>
                      <a:pt x="3703" y="5993"/>
                      <a:pt x="3786" y="5910"/>
                    </a:cubicBezTo>
                    <a:lnTo>
                      <a:pt x="4922" y="4785"/>
                    </a:lnTo>
                    <a:cubicBezTo>
                      <a:pt x="4943" y="4764"/>
                      <a:pt x="5011" y="4736"/>
                      <a:pt x="5038" y="4736"/>
                    </a:cubicBezTo>
                    <a:lnTo>
                      <a:pt x="6503" y="4736"/>
                    </a:lnTo>
                    <a:cubicBezTo>
                      <a:pt x="6747" y="4736"/>
                      <a:pt x="6945" y="4537"/>
                      <a:pt x="6945" y="4293"/>
                    </a:cubicBezTo>
                    <a:lnTo>
                      <a:pt x="6945" y="443"/>
                    </a:lnTo>
                    <a:cubicBezTo>
                      <a:pt x="6945" y="198"/>
                      <a:pt x="6747" y="0"/>
                      <a:pt x="6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2476;p64">
                <a:extLst>
                  <a:ext uri="{FF2B5EF4-FFF2-40B4-BE49-F238E27FC236}">
                    <a16:creationId xmlns:a16="http://schemas.microsoft.com/office/drawing/2014/main" id="{29225D91-F34F-6C9F-D16A-9C06853D989D}"/>
                  </a:ext>
                </a:extLst>
              </p:cNvPr>
              <p:cNvSpPr/>
              <p:nvPr/>
            </p:nvSpPr>
            <p:spPr>
              <a:xfrm>
                <a:off x="2701262" y="2332208"/>
                <a:ext cx="17678" cy="68823"/>
              </a:xfrm>
              <a:custGeom>
                <a:avLst/>
                <a:gdLst/>
                <a:ahLst/>
                <a:cxnLst/>
                <a:rect l="l" t="t" r="r" b="b"/>
                <a:pathLst>
                  <a:path w="533" h="2075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6"/>
                    </a:cubicBezTo>
                    <a:lnTo>
                      <a:pt x="1" y="1809"/>
                    </a:lnTo>
                    <a:cubicBezTo>
                      <a:pt x="1" y="1955"/>
                      <a:pt x="120" y="2075"/>
                      <a:pt x="267" y="2075"/>
                    </a:cubicBezTo>
                    <a:cubicBezTo>
                      <a:pt x="414" y="2075"/>
                      <a:pt x="533" y="1955"/>
                      <a:pt x="533" y="1809"/>
                    </a:cubicBezTo>
                    <a:lnTo>
                      <a:pt x="533" y="266"/>
                    </a:lnTo>
                    <a:cubicBezTo>
                      <a:pt x="533" y="120"/>
                      <a:pt x="41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2477;p64">
                <a:extLst>
                  <a:ext uri="{FF2B5EF4-FFF2-40B4-BE49-F238E27FC236}">
                    <a16:creationId xmlns:a16="http://schemas.microsoft.com/office/drawing/2014/main" id="{52DE4609-4AB1-1F00-00E5-CD80F173FE40}"/>
                  </a:ext>
                </a:extLst>
              </p:cNvPr>
              <p:cNvSpPr/>
              <p:nvPr/>
            </p:nvSpPr>
            <p:spPr>
              <a:xfrm>
                <a:off x="2734993" y="2324214"/>
                <a:ext cx="17678" cy="84809"/>
              </a:xfrm>
              <a:custGeom>
                <a:avLst/>
                <a:gdLst/>
                <a:ahLst/>
                <a:cxnLst/>
                <a:rect l="l" t="t" r="r" b="b"/>
                <a:pathLst>
                  <a:path w="533" h="2557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lnTo>
                      <a:pt x="0" y="2291"/>
                    </a:lnTo>
                    <a:cubicBezTo>
                      <a:pt x="0" y="2438"/>
                      <a:pt x="119" y="2557"/>
                      <a:pt x="266" y="2557"/>
                    </a:cubicBezTo>
                    <a:cubicBezTo>
                      <a:pt x="413" y="2557"/>
                      <a:pt x="532" y="2438"/>
                      <a:pt x="532" y="2291"/>
                    </a:cubicBezTo>
                    <a:lnTo>
                      <a:pt x="532" y="266"/>
                    </a:lnTo>
                    <a:cubicBezTo>
                      <a:pt x="532" y="120"/>
                      <a:pt x="413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2478;p64">
                <a:extLst>
                  <a:ext uri="{FF2B5EF4-FFF2-40B4-BE49-F238E27FC236}">
                    <a16:creationId xmlns:a16="http://schemas.microsoft.com/office/drawing/2014/main" id="{DA55AF9A-791E-CD78-4CA4-D215AE56291F}"/>
                  </a:ext>
                </a:extLst>
              </p:cNvPr>
              <p:cNvSpPr/>
              <p:nvPr/>
            </p:nvSpPr>
            <p:spPr>
              <a:xfrm>
                <a:off x="2768658" y="2348990"/>
                <a:ext cx="17678" cy="35257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063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lnTo>
                      <a:pt x="1" y="796"/>
                    </a:lnTo>
                    <a:cubicBezTo>
                      <a:pt x="1" y="944"/>
                      <a:pt x="120" y="1062"/>
                      <a:pt x="267" y="1062"/>
                    </a:cubicBezTo>
                    <a:cubicBezTo>
                      <a:pt x="414" y="1062"/>
                      <a:pt x="533" y="943"/>
                      <a:pt x="533" y="796"/>
                    </a:cubicBezTo>
                    <a:lnTo>
                      <a:pt x="533" y="267"/>
                    </a:lnTo>
                    <a:cubicBezTo>
                      <a:pt x="533" y="120"/>
                      <a:pt x="41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2479;p64">
                <a:extLst>
                  <a:ext uri="{FF2B5EF4-FFF2-40B4-BE49-F238E27FC236}">
                    <a16:creationId xmlns:a16="http://schemas.microsoft.com/office/drawing/2014/main" id="{FE84E237-1E56-50C3-66FF-0D780B2315AB}"/>
                  </a:ext>
                </a:extLst>
              </p:cNvPr>
              <p:cNvSpPr/>
              <p:nvPr/>
            </p:nvSpPr>
            <p:spPr>
              <a:xfrm>
                <a:off x="2802357" y="2333800"/>
                <a:ext cx="17678" cy="6563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979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lnTo>
                      <a:pt x="0" y="1712"/>
                    </a:lnTo>
                    <a:cubicBezTo>
                      <a:pt x="0" y="1859"/>
                      <a:pt x="119" y="1978"/>
                      <a:pt x="266" y="1978"/>
                    </a:cubicBezTo>
                    <a:cubicBezTo>
                      <a:pt x="413" y="1978"/>
                      <a:pt x="532" y="1859"/>
                      <a:pt x="532" y="1712"/>
                    </a:cubicBezTo>
                    <a:lnTo>
                      <a:pt x="532" y="267"/>
                    </a:lnTo>
                    <a:cubicBezTo>
                      <a:pt x="532" y="120"/>
                      <a:pt x="413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2480;p64">
                <a:extLst>
                  <a:ext uri="{FF2B5EF4-FFF2-40B4-BE49-F238E27FC236}">
                    <a16:creationId xmlns:a16="http://schemas.microsoft.com/office/drawing/2014/main" id="{C550220C-933D-40D2-25EC-A4C3DA793F45}"/>
                  </a:ext>
                </a:extLst>
              </p:cNvPr>
              <p:cNvSpPr/>
              <p:nvPr/>
            </p:nvSpPr>
            <p:spPr>
              <a:xfrm>
                <a:off x="2836055" y="2346602"/>
                <a:ext cx="17678" cy="40066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208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lnTo>
                      <a:pt x="1" y="941"/>
                    </a:lnTo>
                    <a:cubicBezTo>
                      <a:pt x="1" y="1088"/>
                      <a:pt x="120" y="1207"/>
                      <a:pt x="267" y="1207"/>
                    </a:cubicBezTo>
                    <a:cubicBezTo>
                      <a:pt x="413" y="1207"/>
                      <a:pt x="533" y="1088"/>
                      <a:pt x="533" y="941"/>
                    </a:cubicBezTo>
                    <a:lnTo>
                      <a:pt x="533" y="267"/>
                    </a:lnTo>
                    <a:cubicBezTo>
                      <a:pt x="533" y="120"/>
                      <a:pt x="413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2481;p64">
                <a:extLst>
                  <a:ext uri="{FF2B5EF4-FFF2-40B4-BE49-F238E27FC236}">
                    <a16:creationId xmlns:a16="http://schemas.microsoft.com/office/drawing/2014/main" id="{74F47A48-47F2-205E-25B3-2E9283361A78}"/>
                  </a:ext>
                </a:extLst>
              </p:cNvPr>
              <p:cNvSpPr/>
              <p:nvPr/>
            </p:nvSpPr>
            <p:spPr>
              <a:xfrm>
                <a:off x="2947199" y="2333833"/>
                <a:ext cx="230415" cy="196882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5936" extrusionOk="0">
                    <a:moveTo>
                      <a:pt x="5290" y="1"/>
                    </a:moveTo>
                    <a:cubicBezTo>
                      <a:pt x="5143" y="1"/>
                      <a:pt x="5024" y="120"/>
                      <a:pt x="5024" y="267"/>
                    </a:cubicBezTo>
                    <a:cubicBezTo>
                      <a:pt x="5024" y="414"/>
                      <a:pt x="5143" y="533"/>
                      <a:pt x="5290" y="533"/>
                    </a:cubicBezTo>
                    <a:lnTo>
                      <a:pt x="6415" y="533"/>
                    </a:lnTo>
                    <a:lnTo>
                      <a:pt x="6415" y="4205"/>
                    </a:lnTo>
                    <a:lnTo>
                      <a:pt x="3614" y="4205"/>
                    </a:lnTo>
                    <a:cubicBezTo>
                      <a:pt x="3465" y="4205"/>
                      <a:pt x="3266" y="4266"/>
                      <a:pt x="3142" y="4348"/>
                    </a:cubicBezTo>
                    <a:lnTo>
                      <a:pt x="1783" y="5247"/>
                    </a:lnTo>
                    <a:lnTo>
                      <a:pt x="1783" y="4649"/>
                    </a:lnTo>
                    <a:cubicBezTo>
                      <a:pt x="1783" y="4405"/>
                      <a:pt x="1584" y="4205"/>
                      <a:pt x="1340" y="4205"/>
                    </a:cubicBezTo>
                    <a:lnTo>
                      <a:pt x="533" y="4205"/>
                    </a:lnTo>
                    <a:lnTo>
                      <a:pt x="533" y="533"/>
                    </a:lnTo>
                    <a:lnTo>
                      <a:pt x="3730" y="533"/>
                    </a:lnTo>
                    <a:cubicBezTo>
                      <a:pt x="3877" y="533"/>
                      <a:pt x="3996" y="415"/>
                      <a:pt x="3996" y="267"/>
                    </a:cubicBezTo>
                    <a:cubicBezTo>
                      <a:pt x="3996" y="120"/>
                      <a:pt x="3877" y="2"/>
                      <a:pt x="3730" y="2"/>
                    </a:cubicBezTo>
                    <a:lnTo>
                      <a:pt x="445" y="2"/>
                    </a:lnTo>
                    <a:cubicBezTo>
                      <a:pt x="200" y="2"/>
                      <a:pt x="1" y="200"/>
                      <a:pt x="1" y="444"/>
                    </a:cubicBezTo>
                    <a:lnTo>
                      <a:pt x="1" y="4295"/>
                    </a:lnTo>
                    <a:cubicBezTo>
                      <a:pt x="1" y="4539"/>
                      <a:pt x="200" y="4738"/>
                      <a:pt x="445" y="4738"/>
                    </a:cubicBezTo>
                    <a:lnTo>
                      <a:pt x="1252" y="4738"/>
                    </a:lnTo>
                    <a:lnTo>
                      <a:pt x="1252" y="5566"/>
                    </a:lnTo>
                    <a:cubicBezTo>
                      <a:pt x="1252" y="5711"/>
                      <a:pt x="1320" y="5835"/>
                      <a:pt x="1435" y="5896"/>
                    </a:cubicBezTo>
                    <a:cubicBezTo>
                      <a:pt x="1485" y="5923"/>
                      <a:pt x="1538" y="5935"/>
                      <a:pt x="1593" y="5935"/>
                    </a:cubicBezTo>
                    <a:cubicBezTo>
                      <a:pt x="1667" y="5935"/>
                      <a:pt x="1743" y="5913"/>
                      <a:pt x="1812" y="5867"/>
                    </a:cubicBezTo>
                    <a:lnTo>
                      <a:pt x="3435" y="4792"/>
                    </a:lnTo>
                    <a:cubicBezTo>
                      <a:pt x="3473" y="4766"/>
                      <a:pt x="3568" y="4738"/>
                      <a:pt x="3614" y="4738"/>
                    </a:cubicBezTo>
                    <a:lnTo>
                      <a:pt x="6503" y="4738"/>
                    </a:lnTo>
                    <a:cubicBezTo>
                      <a:pt x="6748" y="4738"/>
                      <a:pt x="6947" y="4539"/>
                      <a:pt x="6947" y="4295"/>
                    </a:cubicBezTo>
                    <a:lnTo>
                      <a:pt x="6947" y="444"/>
                    </a:lnTo>
                    <a:cubicBezTo>
                      <a:pt x="6947" y="200"/>
                      <a:pt x="6748" y="1"/>
                      <a:pt x="6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2482;p64">
                <a:extLst>
                  <a:ext uri="{FF2B5EF4-FFF2-40B4-BE49-F238E27FC236}">
                    <a16:creationId xmlns:a16="http://schemas.microsoft.com/office/drawing/2014/main" id="{B9F89A95-801A-169F-9F0B-A998BB296289}"/>
                  </a:ext>
                </a:extLst>
              </p:cNvPr>
              <p:cNvSpPr/>
              <p:nvPr/>
            </p:nvSpPr>
            <p:spPr>
              <a:xfrm>
                <a:off x="2986204" y="2377713"/>
                <a:ext cx="17678" cy="68823"/>
              </a:xfrm>
              <a:custGeom>
                <a:avLst/>
                <a:gdLst/>
                <a:ahLst/>
                <a:cxnLst/>
                <a:rect l="l" t="t" r="r" b="b"/>
                <a:pathLst>
                  <a:path w="533" h="2075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lnTo>
                      <a:pt x="1" y="1808"/>
                    </a:lnTo>
                    <a:cubicBezTo>
                      <a:pt x="1" y="1955"/>
                      <a:pt x="120" y="2074"/>
                      <a:pt x="267" y="2074"/>
                    </a:cubicBezTo>
                    <a:cubicBezTo>
                      <a:pt x="413" y="2074"/>
                      <a:pt x="532" y="1955"/>
                      <a:pt x="532" y="1808"/>
                    </a:cubicBezTo>
                    <a:lnTo>
                      <a:pt x="532" y="266"/>
                    </a:lnTo>
                    <a:cubicBezTo>
                      <a:pt x="532" y="119"/>
                      <a:pt x="413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483;p64">
                <a:extLst>
                  <a:ext uri="{FF2B5EF4-FFF2-40B4-BE49-F238E27FC236}">
                    <a16:creationId xmlns:a16="http://schemas.microsoft.com/office/drawing/2014/main" id="{4D57FC27-0F5B-C758-7566-34100EF02967}"/>
                  </a:ext>
                </a:extLst>
              </p:cNvPr>
              <p:cNvSpPr/>
              <p:nvPr/>
            </p:nvSpPr>
            <p:spPr>
              <a:xfrm>
                <a:off x="3019902" y="2369687"/>
                <a:ext cx="17645" cy="84842"/>
              </a:xfrm>
              <a:custGeom>
                <a:avLst/>
                <a:gdLst/>
                <a:ahLst/>
                <a:cxnLst/>
                <a:rect l="l" t="t" r="r" b="b"/>
                <a:pathLst>
                  <a:path w="532" h="2558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lnTo>
                      <a:pt x="0" y="2292"/>
                    </a:lnTo>
                    <a:cubicBezTo>
                      <a:pt x="0" y="2438"/>
                      <a:pt x="119" y="2558"/>
                      <a:pt x="266" y="2558"/>
                    </a:cubicBezTo>
                    <a:cubicBezTo>
                      <a:pt x="413" y="2558"/>
                      <a:pt x="532" y="2438"/>
                      <a:pt x="532" y="2292"/>
                    </a:cubicBezTo>
                    <a:lnTo>
                      <a:pt x="532" y="267"/>
                    </a:lnTo>
                    <a:cubicBezTo>
                      <a:pt x="532" y="120"/>
                      <a:pt x="413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484;p64">
                <a:extLst>
                  <a:ext uri="{FF2B5EF4-FFF2-40B4-BE49-F238E27FC236}">
                    <a16:creationId xmlns:a16="http://schemas.microsoft.com/office/drawing/2014/main" id="{7B20F203-F29D-395C-5A3C-431A8344D00E}"/>
                  </a:ext>
                </a:extLst>
              </p:cNvPr>
              <p:cNvSpPr/>
              <p:nvPr/>
            </p:nvSpPr>
            <p:spPr>
              <a:xfrm>
                <a:off x="3053600" y="2394496"/>
                <a:ext cx="17645" cy="35257"/>
              </a:xfrm>
              <a:custGeom>
                <a:avLst/>
                <a:gdLst/>
                <a:ahLst/>
                <a:cxnLst/>
                <a:rect l="l" t="t" r="r" b="b"/>
                <a:pathLst>
                  <a:path w="532" h="1063" extrusionOk="0">
                    <a:moveTo>
                      <a:pt x="265" y="0"/>
                    </a:moveTo>
                    <a:cubicBezTo>
                      <a:pt x="119" y="0"/>
                      <a:pt x="1" y="120"/>
                      <a:pt x="1" y="266"/>
                    </a:cubicBezTo>
                    <a:lnTo>
                      <a:pt x="1" y="796"/>
                    </a:lnTo>
                    <a:cubicBezTo>
                      <a:pt x="1" y="943"/>
                      <a:pt x="119" y="1062"/>
                      <a:pt x="265" y="1062"/>
                    </a:cubicBezTo>
                    <a:cubicBezTo>
                      <a:pt x="413" y="1062"/>
                      <a:pt x="531" y="943"/>
                      <a:pt x="531" y="796"/>
                    </a:cubicBezTo>
                    <a:lnTo>
                      <a:pt x="531" y="266"/>
                    </a:lnTo>
                    <a:cubicBezTo>
                      <a:pt x="531" y="120"/>
                      <a:pt x="413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485;p64">
                <a:extLst>
                  <a:ext uri="{FF2B5EF4-FFF2-40B4-BE49-F238E27FC236}">
                    <a16:creationId xmlns:a16="http://schemas.microsoft.com/office/drawing/2014/main" id="{743B3200-7FE1-18FA-A303-F0B63C090EE2}"/>
                  </a:ext>
                </a:extLst>
              </p:cNvPr>
              <p:cNvSpPr/>
              <p:nvPr/>
            </p:nvSpPr>
            <p:spPr>
              <a:xfrm>
                <a:off x="3087265" y="2379305"/>
                <a:ext cx="17678" cy="6563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979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6"/>
                    </a:cubicBezTo>
                    <a:lnTo>
                      <a:pt x="1" y="1712"/>
                    </a:lnTo>
                    <a:cubicBezTo>
                      <a:pt x="1" y="1859"/>
                      <a:pt x="120" y="1978"/>
                      <a:pt x="267" y="1978"/>
                    </a:cubicBezTo>
                    <a:cubicBezTo>
                      <a:pt x="414" y="1978"/>
                      <a:pt x="533" y="1859"/>
                      <a:pt x="533" y="1712"/>
                    </a:cubicBezTo>
                    <a:lnTo>
                      <a:pt x="533" y="266"/>
                    </a:lnTo>
                    <a:cubicBezTo>
                      <a:pt x="533" y="120"/>
                      <a:pt x="41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486;p64">
                <a:extLst>
                  <a:ext uri="{FF2B5EF4-FFF2-40B4-BE49-F238E27FC236}">
                    <a16:creationId xmlns:a16="http://schemas.microsoft.com/office/drawing/2014/main" id="{8BE2FA7D-61DE-F5DD-D35C-D538476F3B68}"/>
                  </a:ext>
                </a:extLst>
              </p:cNvPr>
              <p:cNvSpPr/>
              <p:nvPr/>
            </p:nvSpPr>
            <p:spPr>
              <a:xfrm>
                <a:off x="3120964" y="2392075"/>
                <a:ext cx="17678" cy="40033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207" extrusionOk="0">
                    <a:moveTo>
                      <a:pt x="266" y="1"/>
                    </a:moveTo>
                    <a:cubicBezTo>
                      <a:pt x="120" y="1"/>
                      <a:pt x="0" y="120"/>
                      <a:pt x="0" y="266"/>
                    </a:cubicBezTo>
                    <a:lnTo>
                      <a:pt x="0" y="941"/>
                    </a:lnTo>
                    <a:cubicBezTo>
                      <a:pt x="0" y="1088"/>
                      <a:pt x="120" y="1207"/>
                      <a:pt x="266" y="1207"/>
                    </a:cubicBezTo>
                    <a:cubicBezTo>
                      <a:pt x="413" y="1207"/>
                      <a:pt x="532" y="1088"/>
                      <a:pt x="532" y="941"/>
                    </a:cubicBezTo>
                    <a:lnTo>
                      <a:pt x="532" y="266"/>
                    </a:lnTo>
                    <a:cubicBezTo>
                      <a:pt x="532" y="120"/>
                      <a:pt x="413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487;p64">
                <a:extLst>
                  <a:ext uri="{FF2B5EF4-FFF2-40B4-BE49-F238E27FC236}">
                    <a16:creationId xmlns:a16="http://schemas.microsoft.com/office/drawing/2014/main" id="{700A6470-D587-2B78-8955-423C96E8FCC1}"/>
                  </a:ext>
                </a:extLst>
              </p:cNvPr>
              <p:cNvSpPr/>
              <p:nvPr/>
            </p:nvSpPr>
            <p:spPr>
              <a:xfrm>
                <a:off x="3026735" y="2670184"/>
                <a:ext cx="25837" cy="77413"/>
              </a:xfrm>
              <a:custGeom>
                <a:avLst/>
                <a:gdLst/>
                <a:ahLst/>
                <a:cxnLst/>
                <a:rect l="l" t="t" r="r" b="b"/>
                <a:pathLst>
                  <a:path w="779" h="2334" extrusionOk="0">
                    <a:moveTo>
                      <a:pt x="303" y="0"/>
                    </a:moveTo>
                    <a:cubicBezTo>
                      <a:pt x="264" y="0"/>
                      <a:pt x="224" y="9"/>
                      <a:pt x="186" y="28"/>
                    </a:cubicBezTo>
                    <a:cubicBezTo>
                      <a:pt x="55" y="92"/>
                      <a:pt x="0" y="251"/>
                      <a:pt x="65" y="384"/>
                    </a:cubicBezTo>
                    <a:cubicBezTo>
                      <a:pt x="185" y="629"/>
                      <a:pt x="247" y="893"/>
                      <a:pt x="247" y="1167"/>
                    </a:cubicBezTo>
                    <a:cubicBezTo>
                      <a:pt x="247" y="1441"/>
                      <a:pt x="185" y="1705"/>
                      <a:pt x="65" y="1951"/>
                    </a:cubicBezTo>
                    <a:cubicBezTo>
                      <a:pt x="0" y="2082"/>
                      <a:pt x="55" y="2241"/>
                      <a:pt x="186" y="2307"/>
                    </a:cubicBezTo>
                    <a:cubicBezTo>
                      <a:pt x="224" y="2325"/>
                      <a:pt x="264" y="2334"/>
                      <a:pt x="303" y="2334"/>
                    </a:cubicBezTo>
                    <a:cubicBezTo>
                      <a:pt x="402" y="2334"/>
                      <a:pt x="496" y="2279"/>
                      <a:pt x="543" y="2185"/>
                    </a:cubicBezTo>
                    <a:cubicBezTo>
                      <a:pt x="699" y="1867"/>
                      <a:pt x="779" y="1524"/>
                      <a:pt x="779" y="1167"/>
                    </a:cubicBezTo>
                    <a:cubicBezTo>
                      <a:pt x="779" y="811"/>
                      <a:pt x="699" y="468"/>
                      <a:pt x="543" y="149"/>
                    </a:cubicBezTo>
                    <a:cubicBezTo>
                      <a:pt x="496" y="55"/>
                      <a:pt x="401" y="0"/>
                      <a:pt x="3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488;p64">
                <a:extLst>
                  <a:ext uri="{FF2B5EF4-FFF2-40B4-BE49-F238E27FC236}">
                    <a16:creationId xmlns:a16="http://schemas.microsoft.com/office/drawing/2014/main" id="{C418E690-8527-BBB9-54B7-AEA4C5A379F3}"/>
                  </a:ext>
                </a:extLst>
              </p:cNvPr>
              <p:cNvSpPr/>
              <p:nvPr/>
            </p:nvSpPr>
            <p:spPr>
              <a:xfrm>
                <a:off x="2993667" y="2685375"/>
                <a:ext cx="22521" cy="47032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418" extrusionOk="0">
                    <a:moveTo>
                      <a:pt x="304" y="0"/>
                    </a:moveTo>
                    <a:cubicBezTo>
                      <a:pt x="263" y="0"/>
                      <a:pt x="222" y="10"/>
                      <a:pt x="183" y="30"/>
                    </a:cubicBezTo>
                    <a:cubicBezTo>
                      <a:pt x="52" y="97"/>
                      <a:pt x="0" y="258"/>
                      <a:pt x="68" y="388"/>
                    </a:cubicBezTo>
                    <a:cubicBezTo>
                      <a:pt x="121" y="490"/>
                      <a:pt x="146" y="597"/>
                      <a:pt x="146" y="709"/>
                    </a:cubicBezTo>
                    <a:cubicBezTo>
                      <a:pt x="146" y="821"/>
                      <a:pt x="121" y="929"/>
                      <a:pt x="68" y="1031"/>
                    </a:cubicBezTo>
                    <a:cubicBezTo>
                      <a:pt x="1" y="1161"/>
                      <a:pt x="53" y="1321"/>
                      <a:pt x="183" y="1388"/>
                    </a:cubicBezTo>
                    <a:cubicBezTo>
                      <a:pt x="222" y="1409"/>
                      <a:pt x="263" y="1418"/>
                      <a:pt x="304" y="1418"/>
                    </a:cubicBezTo>
                    <a:cubicBezTo>
                      <a:pt x="401" y="1418"/>
                      <a:pt x="494" y="1365"/>
                      <a:pt x="542" y="1273"/>
                    </a:cubicBezTo>
                    <a:cubicBezTo>
                      <a:pt x="632" y="1096"/>
                      <a:pt x="678" y="906"/>
                      <a:pt x="678" y="709"/>
                    </a:cubicBezTo>
                    <a:cubicBezTo>
                      <a:pt x="678" y="511"/>
                      <a:pt x="632" y="322"/>
                      <a:pt x="541" y="145"/>
                    </a:cubicBezTo>
                    <a:cubicBezTo>
                      <a:pt x="494" y="53"/>
                      <a:pt x="401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489;p64">
                <a:extLst>
                  <a:ext uri="{FF2B5EF4-FFF2-40B4-BE49-F238E27FC236}">
                    <a16:creationId xmlns:a16="http://schemas.microsoft.com/office/drawing/2014/main" id="{D637F82B-FCA1-6F12-1614-2D86A7214BEB}"/>
                  </a:ext>
                </a:extLst>
              </p:cNvPr>
              <p:cNvSpPr/>
              <p:nvPr/>
            </p:nvSpPr>
            <p:spPr>
              <a:xfrm>
                <a:off x="3059736" y="2654994"/>
                <a:ext cx="29254" cy="107794"/>
              </a:xfrm>
              <a:custGeom>
                <a:avLst/>
                <a:gdLst/>
                <a:ahLst/>
                <a:cxnLst/>
                <a:rect l="l" t="t" r="r" b="b"/>
                <a:pathLst>
                  <a:path w="882" h="3250" extrusionOk="0">
                    <a:moveTo>
                      <a:pt x="304" y="1"/>
                    </a:moveTo>
                    <a:cubicBezTo>
                      <a:pt x="265" y="1"/>
                      <a:pt x="226" y="9"/>
                      <a:pt x="188" y="28"/>
                    </a:cubicBezTo>
                    <a:cubicBezTo>
                      <a:pt x="56" y="91"/>
                      <a:pt x="0" y="251"/>
                      <a:pt x="64" y="383"/>
                    </a:cubicBezTo>
                    <a:cubicBezTo>
                      <a:pt x="253" y="773"/>
                      <a:pt x="349" y="1191"/>
                      <a:pt x="349" y="1625"/>
                    </a:cubicBezTo>
                    <a:cubicBezTo>
                      <a:pt x="349" y="2060"/>
                      <a:pt x="253" y="2478"/>
                      <a:pt x="64" y="2868"/>
                    </a:cubicBezTo>
                    <a:cubicBezTo>
                      <a:pt x="0" y="3000"/>
                      <a:pt x="56" y="3159"/>
                      <a:pt x="188" y="3223"/>
                    </a:cubicBezTo>
                    <a:cubicBezTo>
                      <a:pt x="225" y="3241"/>
                      <a:pt x="264" y="3250"/>
                      <a:pt x="303" y="3250"/>
                    </a:cubicBezTo>
                    <a:cubicBezTo>
                      <a:pt x="402" y="3250"/>
                      <a:pt x="497" y="3194"/>
                      <a:pt x="542" y="3100"/>
                    </a:cubicBezTo>
                    <a:cubicBezTo>
                      <a:pt x="767" y="2637"/>
                      <a:pt x="881" y="2141"/>
                      <a:pt x="881" y="1625"/>
                    </a:cubicBezTo>
                    <a:cubicBezTo>
                      <a:pt x="881" y="1110"/>
                      <a:pt x="767" y="614"/>
                      <a:pt x="543" y="151"/>
                    </a:cubicBezTo>
                    <a:cubicBezTo>
                      <a:pt x="497" y="56"/>
                      <a:pt x="402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490;p64">
                <a:extLst>
                  <a:ext uri="{FF2B5EF4-FFF2-40B4-BE49-F238E27FC236}">
                    <a16:creationId xmlns:a16="http://schemas.microsoft.com/office/drawing/2014/main" id="{F5536B3C-3215-75AA-8B8B-1EFAEE3BCE62}"/>
                  </a:ext>
                </a:extLst>
              </p:cNvPr>
              <p:cNvSpPr/>
              <p:nvPr/>
            </p:nvSpPr>
            <p:spPr>
              <a:xfrm>
                <a:off x="2687862" y="2670184"/>
                <a:ext cx="25871" cy="7744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335" extrusionOk="0">
                    <a:moveTo>
                      <a:pt x="476" y="0"/>
                    </a:moveTo>
                    <a:cubicBezTo>
                      <a:pt x="378" y="0"/>
                      <a:pt x="284" y="55"/>
                      <a:pt x="237" y="149"/>
                    </a:cubicBezTo>
                    <a:cubicBezTo>
                      <a:pt x="80" y="468"/>
                      <a:pt x="0" y="811"/>
                      <a:pt x="0" y="1167"/>
                    </a:cubicBezTo>
                    <a:cubicBezTo>
                      <a:pt x="0" y="1524"/>
                      <a:pt x="80" y="1867"/>
                      <a:pt x="237" y="2186"/>
                    </a:cubicBezTo>
                    <a:cubicBezTo>
                      <a:pt x="284" y="2279"/>
                      <a:pt x="378" y="2335"/>
                      <a:pt x="476" y="2335"/>
                    </a:cubicBezTo>
                    <a:cubicBezTo>
                      <a:pt x="516" y="2335"/>
                      <a:pt x="556" y="2325"/>
                      <a:pt x="594" y="2307"/>
                    </a:cubicBezTo>
                    <a:cubicBezTo>
                      <a:pt x="725" y="2242"/>
                      <a:pt x="780" y="2083"/>
                      <a:pt x="715" y="1951"/>
                    </a:cubicBezTo>
                    <a:cubicBezTo>
                      <a:pt x="594" y="1705"/>
                      <a:pt x="532" y="1441"/>
                      <a:pt x="532" y="1167"/>
                    </a:cubicBezTo>
                    <a:cubicBezTo>
                      <a:pt x="532" y="893"/>
                      <a:pt x="594" y="629"/>
                      <a:pt x="715" y="384"/>
                    </a:cubicBezTo>
                    <a:cubicBezTo>
                      <a:pt x="780" y="251"/>
                      <a:pt x="725" y="92"/>
                      <a:pt x="594" y="28"/>
                    </a:cubicBezTo>
                    <a:cubicBezTo>
                      <a:pt x="556" y="9"/>
                      <a:pt x="516" y="0"/>
                      <a:pt x="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491;p64">
                <a:extLst>
                  <a:ext uri="{FF2B5EF4-FFF2-40B4-BE49-F238E27FC236}">
                    <a16:creationId xmlns:a16="http://schemas.microsoft.com/office/drawing/2014/main" id="{EFF232BB-EE3D-2A61-DC7E-D9CAE0CD9AAD}"/>
                  </a:ext>
                </a:extLst>
              </p:cNvPr>
              <p:cNvSpPr/>
              <p:nvPr/>
            </p:nvSpPr>
            <p:spPr>
              <a:xfrm>
                <a:off x="2724247" y="2685375"/>
                <a:ext cx="22521" cy="4706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419" extrusionOk="0">
                    <a:moveTo>
                      <a:pt x="376" y="0"/>
                    </a:moveTo>
                    <a:cubicBezTo>
                      <a:pt x="279" y="0"/>
                      <a:pt x="185" y="53"/>
                      <a:pt x="138" y="145"/>
                    </a:cubicBezTo>
                    <a:cubicBezTo>
                      <a:pt x="47" y="322"/>
                      <a:pt x="1" y="511"/>
                      <a:pt x="1" y="709"/>
                    </a:cubicBezTo>
                    <a:cubicBezTo>
                      <a:pt x="1" y="907"/>
                      <a:pt x="47" y="1096"/>
                      <a:pt x="138" y="1274"/>
                    </a:cubicBezTo>
                    <a:cubicBezTo>
                      <a:pt x="186" y="1365"/>
                      <a:pt x="279" y="1419"/>
                      <a:pt x="375" y="1419"/>
                    </a:cubicBezTo>
                    <a:cubicBezTo>
                      <a:pt x="416" y="1419"/>
                      <a:pt x="458" y="1409"/>
                      <a:pt x="497" y="1389"/>
                    </a:cubicBezTo>
                    <a:cubicBezTo>
                      <a:pt x="627" y="1321"/>
                      <a:pt x="679" y="1161"/>
                      <a:pt x="611" y="1031"/>
                    </a:cubicBezTo>
                    <a:cubicBezTo>
                      <a:pt x="559" y="929"/>
                      <a:pt x="533" y="821"/>
                      <a:pt x="533" y="709"/>
                    </a:cubicBezTo>
                    <a:cubicBezTo>
                      <a:pt x="533" y="597"/>
                      <a:pt x="559" y="490"/>
                      <a:pt x="611" y="388"/>
                    </a:cubicBezTo>
                    <a:cubicBezTo>
                      <a:pt x="679" y="258"/>
                      <a:pt x="627" y="97"/>
                      <a:pt x="497" y="30"/>
                    </a:cubicBezTo>
                    <a:cubicBezTo>
                      <a:pt x="458" y="10"/>
                      <a:pt x="417" y="0"/>
                      <a:pt x="3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492;p64">
                <a:extLst>
                  <a:ext uri="{FF2B5EF4-FFF2-40B4-BE49-F238E27FC236}">
                    <a16:creationId xmlns:a16="http://schemas.microsoft.com/office/drawing/2014/main" id="{2DCD11BD-F308-9CE6-EF1D-47A10FCB3160}"/>
                  </a:ext>
                </a:extLst>
              </p:cNvPr>
              <p:cNvSpPr/>
              <p:nvPr/>
            </p:nvSpPr>
            <p:spPr>
              <a:xfrm>
                <a:off x="2651478" y="2654994"/>
                <a:ext cx="29254" cy="107794"/>
              </a:xfrm>
              <a:custGeom>
                <a:avLst/>
                <a:gdLst/>
                <a:ahLst/>
                <a:cxnLst/>
                <a:rect l="l" t="t" r="r" b="b"/>
                <a:pathLst>
                  <a:path w="882" h="3250" extrusionOk="0">
                    <a:moveTo>
                      <a:pt x="577" y="1"/>
                    </a:moveTo>
                    <a:cubicBezTo>
                      <a:pt x="479" y="1"/>
                      <a:pt x="384" y="56"/>
                      <a:pt x="339" y="151"/>
                    </a:cubicBezTo>
                    <a:cubicBezTo>
                      <a:pt x="115" y="613"/>
                      <a:pt x="1" y="1109"/>
                      <a:pt x="1" y="1625"/>
                    </a:cubicBezTo>
                    <a:cubicBezTo>
                      <a:pt x="1" y="2141"/>
                      <a:pt x="115" y="2637"/>
                      <a:pt x="339" y="3100"/>
                    </a:cubicBezTo>
                    <a:cubicBezTo>
                      <a:pt x="385" y="3194"/>
                      <a:pt x="479" y="3250"/>
                      <a:pt x="578" y="3250"/>
                    </a:cubicBezTo>
                    <a:cubicBezTo>
                      <a:pt x="617" y="3250"/>
                      <a:pt x="657" y="3241"/>
                      <a:pt x="694" y="3223"/>
                    </a:cubicBezTo>
                    <a:cubicBezTo>
                      <a:pt x="826" y="3159"/>
                      <a:pt x="882" y="3000"/>
                      <a:pt x="817" y="2868"/>
                    </a:cubicBezTo>
                    <a:cubicBezTo>
                      <a:pt x="628" y="2478"/>
                      <a:pt x="533" y="2060"/>
                      <a:pt x="533" y="1625"/>
                    </a:cubicBezTo>
                    <a:cubicBezTo>
                      <a:pt x="533" y="1190"/>
                      <a:pt x="628" y="772"/>
                      <a:pt x="817" y="383"/>
                    </a:cubicBezTo>
                    <a:cubicBezTo>
                      <a:pt x="881" y="251"/>
                      <a:pt x="826" y="91"/>
                      <a:pt x="694" y="28"/>
                    </a:cubicBezTo>
                    <a:cubicBezTo>
                      <a:pt x="656" y="9"/>
                      <a:pt x="617" y="1"/>
                      <a:pt x="5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493;p64">
                <a:extLst>
                  <a:ext uri="{FF2B5EF4-FFF2-40B4-BE49-F238E27FC236}">
                    <a16:creationId xmlns:a16="http://schemas.microsoft.com/office/drawing/2014/main" id="{1C3D82AB-ED9E-8464-EF0C-0D35108783DA}"/>
                  </a:ext>
                </a:extLst>
              </p:cNvPr>
              <p:cNvSpPr/>
              <p:nvPr/>
            </p:nvSpPr>
            <p:spPr>
              <a:xfrm>
                <a:off x="2825043" y="2695591"/>
                <a:ext cx="17645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3" extrusionOk="0">
                    <a:moveTo>
                      <a:pt x="266" y="1"/>
                    </a:moveTo>
                    <a:cubicBezTo>
                      <a:pt x="195" y="1"/>
                      <a:pt x="127" y="29"/>
                      <a:pt x="78" y="78"/>
                    </a:cubicBezTo>
                    <a:cubicBezTo>
                      <a:pt x="29" y="128"/>
                      <a:pt x="0" y="196"/>
                      <a:pt x="0" y="267"/>
                    </a:cubicBezTo>
                    <a:cubicBezTo>
                      <a:pt x="0" y="337"/>
                      <a:pt x="29" y="404"/>
                      <a:pt x="78" y="455"/>
                    </a:cubicBezTo>
                    <a:cubicBezTo>
                      <a:pt x="127" y="504"/>
                      <a:pt x="196" y="533"/>
                      <a:pt x="266" y="533"/>
                    </a:cubicBezTo>
                    <a:cubicBezTo>
                      <a:pt x="336" y="533"/>
                      <a:pt x="405" y="504"/>
                      <a:pt x="454" y="455"/>
                    </a:cubicBezTo>
                    <a:cubicBezTo>
                      <a:pt x="503" y="404"/>
                      <a:pt x="532" y="337"/>
                      <a:pt x="532" y="267"/>
                    </a:cubicBezTo>
                    <a:cubicBezTo>
                      <a:pt x="532" y="196"/>
                      <a:pt x="503" y="128"/>
                      <a:pt x="454" y="78"/>
                    </a:cubicBezTo>
                    <a:cubicBezTo>
                      <a:pt x="405" y="29"/>
                      <a:pt x="33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494;p64">
                <a:extLst>
                  <a:ext uri="{FF2B5EF4-FFF2-40B4-BE49-F238E27FC236}">
                    <a16:creationId xmlns:a16="http://schemas.microsoft.com/office/drawing/2014/main" id="{D620448E-1CA0-AC9C-B91A-73497DC0794C}"/>
                  </a:ext>
                </a:extLst>
              </p:cNvPr>
              <p:cNvSpPr/>
              <p:nvPr/>
            </p:nvSpPr>
            <p:spPr>
              <a:xfrm>
                <a:off x="2861395" y="2695591"/>
                <a:ext cx="1767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3" extrusionOk="0">
                    <a:moveTo>
                      <a:pt x="267" y="1"/>
                    </a:moveTo>
                    <a:cubicBezTo>
                      <a:pt x="197" y="1"/>
                      <a:pt x="128" y="29"/>
                      <a:pt x="79" y="78"/>
                    </a:cubicBezTo>
                    <a:cubicBezTo>
                      <a:pt x="28" y="128"/>
                      <a:pt x="1" y="196"/>
                      <a:pt x="1" y="267"/>
                    </a:cubicBezTo>
                    <a:cubicBezTo>
                      <a:pt x="1" y="337"/>
                      <a:pt x="28" y="404"/>
                      <a:pt x="79" y="455"/>
                    </a:cubicBezTo>
                    <a:cubicBezTo>
                      <a:pt x="128" y="504"/>
                      <a:pt x="197" y="533"/>
                      <a:pt x="267" y="533"/>
                    </a:cubicBezTo>
                    <a:cubicBezTo>
                      <a:pt x="336" y="533"/>
                      <a:pt x="405" y="504"/>
                      <a:pt x="454" y="455"/>
                    </a:cubicBezTo>
                    <a:cubicBezTo>
                      <a:pt x="504" y="404"/>
                      <a:pt x="532" y="337"/>
                      <a:pt x="532" y="267"/>
                    </a:cubicBezTo>
                    <a:cubicBezTo>
                      <a:pt x="532" y="196"/>
                      <a:pt x="504" y="128"/>
                      <a:pt x="454" y="78"/>
                    </a:cubicBezTo>
                    <a:cubicBezTo>
                      <a:pt x="405" y="29"/>
                      <a:pt x="336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495;p64">
                <a:extLst>
                  <a:ext uri="{FF2B5EF4-FFF2-40B4-BE49-F238E27FC236}">
                    <a16:creationId xmlns:a16="http://schemas.microsoft.com/office/drawing/2014/main" id="{2A8B9F0C-F2BA-6563-996C-21D9C312C82D}"/>
                  </a:ext>
                </a:extLst>
              </p:cNvPr>
              <p:cNvSpPr/>
              <p:nvPr/>
            </p:nvSpPr>
            <p:spPr>
              <a:xfrm>
                <a:off x="2897779" y="2695591"/>
                <a:ext cx="17645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3" extrusionOk="0">
                    <a:moveTo>
                      <a:pt x="266" y="1"/>
                    </a:moveTo>
                    <a:cubicBezTo>
                      <a:pt x="196" y="1"/>
                      <a:pt x="127" y="29"/>
                      <a:pt x="78" y="78"/>
                    </a:cubicBezTo>
                    <a:cubicBezTo>
                      <a:pt x="29" y="128"/>
                      <a:pt x="0" y="196"/>
                      <a:pt x="0" y="267"/>
                    </a:cubicBezTo>
                    <a:cubicBezTo>
                      <a:pt x="0" y="337"/>
                      <a:pt x="29" y="404"/>
                      <a:pt x="78" y="455"/>
                    </a:cubicBezTo>
                    <a:cubicBezTo>
                      <a:pt x="127" y="504"/>
                      <a:pt x="196" y="533"/>
                      <a:pt x="266" y="533"/>
                    </a:cubicBezTo>
                    <a:cubicBezTo>
                      <a:pt x="336" y="533"/>
                      <a:pt x="405" y="504"/>
                      <a:pt x="454" y="455"/>
                    </a:cubicBezTo>
                    <a:cubicBezTo>
                      <a:pt x="503" y="404"/>
                      <a:pt x="532" y="337"/>
                      <a:pt x="532" y="267"/>
                    </a:cubicBezTo>
                    <a:cubicBezTo>
                      <a:pt x="532" y="196"/>
                      <a:pt x="503" y="128"/>
                      <a:pt x="454" y="78"/>
                    </a:cubicBezTo>
                    <a:cubicBezTo>
                      <a:pt x="405" y="29"/>
                      <a:pt x="33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4156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1C1FD3-22A6-9EDD-C639-F649435F5224}"/>
              </a:ext>
            </a:extLst>
          </p:cNvPr>
          <p:cNvSpPr txBox="1">
            <a:spLocks/>
          </p:cNvSpPr>
          <p:nvPr/>
        </p:nvSpPr>
        <p:spPr>
          <a:xfrm>
            <a:off x="716550" y="280777"/>
            <a:ext cx="7710900" cy="71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dirty="0"/>
              <a:t>RAVDESS – A Little More…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D840859-8D2A-31EE-08D2-1F5FE0853721}"/>
              </a:ext>
            </a:extLst>
          </p:cNvPr>
          <p:cNvSpPr txBox="1">
            <a:spLocks/>
          </p:cNvSpPr>
          <p:nvPr/>
        </p:nvSpPr>
        <p:spPr>
          <a:xfrm>
            <a:off x="403635" y="1242060"/>
            <a:ext cx="8336730" cy="80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just"/>
            <a:r>
              <a:rPr lang="en-US" sz="1900" dirty="0"/>
              <a:t>The </a:t>
            </a:r>
            <a:r>
              <a:rPr lang="en-US" sz="1900" b="1" dirty="0">
                <a:solidFill>
                  <a:schemeClr val="bg2"/>
                </a:solidFill>
              </a:rPr>
              <a:t>RAVDESS</a:t>
            </a:r>
            <a:r>
              <a:rPr lang="en-US" sz="1900" dirty="0"/>
              <a:t> was developed by </a:t>
            </a:r>
            <a:r>
              <a:rPr lang="en-US" sz="19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Dr Steven R. Livingstone</a:t>
            </a:r>
            <a:r>
              <a:rPr lang="en-US" sz="1900" b="1" dirty="0"/>
              <a:t>,</a:t>
            </a:r>
            <a:r>
              <a:rPr lang="en-US" sz="1900" dirty="0"/>
              <a:t> and </a:t>
            </a:r>
            <a:r>
              <a:rPr lang="en-US" sz="19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Dr Frank A. Russo</a:t>
            </a:r>
            <a:r>
              <a:rPr lang="en-US" sz="1900" b="1" dirty="0"/>
              <a:t>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713981A-F527-CC6C-BA0D-9770332A72A7}"/>
              </a:ext>
            </a:extLst>
          </p:cNvPr>
          <p:cNvSpPr txBox="1">
            <a:spLocks/>
          </p:cNvSpPr>
          <p:nvPr/>
        </p:nvSpPr>
        <p:spPr>
          <a:xfrm>
            <a:off x="1790250" y="2058563"/>
            <a:ext cx="7193730" cy="278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900" dirty="0"/>
              <a:t>This is published in </a:t>
            </a:r>
            <a:r>
              <a:rPr lang="en-US" sz="19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Kaggle</a:t>
            </a:r>
            <a:r>
              <a:rPr lang="en-US" sz="1900" dirty="0"/>
              <a:t> </a:t>
            </a:r>
            <a:r>
              <a:rPr lang="en-US" sz="19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(Limited Files)</a:t>
            </a:r>
            <a:r>
              <a:rPr lang="en-US" sz="1900" dirty="0"/>
              <a:t> and as well as in </a:t>
            </a:r>
            <a:r>
              <a:rPr lang="en-US" sz="19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Zenodo</a:t>
            </a:r>
            <a:r>
              <a:rPr lang="en-US" sz="1900" dirty="0"/>
              <a:t> </a:t>
            </a:r>
            <a:r>
              <a:rPr lang="en-US" sz="19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(Full Version)</a:t>
            </a:r>
            <a:r>
              <a:rPr lang="en-US" sz="1900" dirty="0"/>
              <a:t>.</a:t>
            </a:r>
          </a:p>
          <a:p>
            <a:pPr marL="139700" indent="0">
              <a:buNone/>
            </a:pPr>
            <a:endParaRPr lang="en-US" sz="1900" dirty="0"/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900" b="1" dirty="0"/>
              <a:t>RAVDESS From Kaggle</a:t>
            </a:r>
          </a:p>
          <a:p>
            <a:pPr lvl="2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en-US" sz="1900" dirty="0">
                <a:hlinkClick r:id="rId2"/>
              </a:rPr>
              <a:t>https://www.kaggle.com/datasets/uwrfkaggler/ravdess-emotional-speech-audio</a:t>
            </a:r>
            <a:endParaRPr lang="en-US" sz="1900" dirty="0"/>
          </a:p>
          <a:p>
            <a:pPr marL="139700" indent="0">
              <a:buNone/>
            </a:pPr>
            <a:endParaRPr lang="en-US" sz="1900" dirty="0"/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900" b="1" dirty="0"/>
              <a:t>RAVDESS FROM Zenodo</a:t>
            </a:r>
          </a:p>
          <a:p>
            <a:pPr lvl="2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en-US" sz="1900" dirty="0">
                <a:hlinkClick r:id="rId3"/>
              </a:rPr>
              <a:t>https://zenodo.org/records/1188976</a:t>
            </a:r>
            <a:endParaRPr lang="en-US" sz="1900" dirty="0"/>
          </a:p>
        </p:txBody>
      </p:sp>
      <p:pic>
        <p:nvPicPr>
          <p:cNvPr id="7" name="Google Shape;1407;p41">
            <a:extLst>
              <a:ext uri="{FF2B5EF4-FFF2-40B4-BE49-F238E27FC236}">
                <a16:creationId xmlns:a16="http://schemas.microsoft.com/office/drawing/2014/main" id="{9A91C125-89B3-9CAB-5F4A-85212A9573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6806" t="7660" r="25401" b="5390"/>
          <a:stretch/>
        </p:blipFill>
        <p:spPr>
          <a:xfrm>
            <a:off x="-466341" y="3764723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91;p40">
            <a:extLst>
              <a:ext uri="{FF2B5EF4-FFF2-40B4-BE49-F238E27FC236}">
                <a16:creationId xmlns:a16="http://schemas.microsoft.com/office/drawing/2014/main" id="{8BB03271-B424-A3C3-760C-55D8A9A33D0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8207692" y="-695426"/>
            <a:ext cx="1552575" cy="139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1399;p40">
            <a:extLst>
              <a:ext uri="{FF2B5EF4-FFF2-40B4-BE49-F238E27FC236}">
                <a16:creationId xmlns:a16="http://schemas.microsoft.com/office/drawing/2014/main" id="{36FDC24A-F85E-70B0-EB52-B27424C3374D}"/>
              </a:ext>
            </a:extLst>
          </p:cNvPr>
          <p:cNvGrpSpPr/>
          <p:nvPr/>
        </p:nvGrpSpPr>
        <p:grpSpPr>
          <a:xfrm>
            <a:off x="403635" y="333817"/>
            <a:ext cx="76825" cy="76800"/>
            <a:chOff x="3104875" y="1099400"/>
            <a:chExt cx="76825" cy="76800"/>
          </a:xfrm>
        </p:grpSpPr>
        <p:sp>
          <p:nvSpPr>
            <p:cNvPr id="10" name="Google Shape;1400;p40">
              <a:extLst>
                <a:ext uri="{FF2B5EF4-FFF2-40B4-BE49-F238E27FC236}">
                  <a16:creationId xmlns:a16="http://schemas.microsoft.com/office/drawing/2014/main" id="{AF19F50E-0575-F8D2-5601-808E0E953FD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401;p40">
              <a:extLst>
                <a:ext uri="{FF2B5EF4-FFF2-40B4-BE49-F238E27FC236}">
                  <a16:creationId xmlns:a16="http://schemas.microsoft.com/office/drawing/2014/main" id="{8C59BD1F-141A-1051-B76D-A9A097A676B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" name="Google Shape;1399;p40">
            <a:extLst>
              <a:ext uri="{FF2B5EF4-FFF2-40B4-BE49-F238E27FC236}">
                <a16:creationId xmlns:a16="http://schemas.microsoft.com/office/drawing/2014/main" id="{6A16D9AF-5D88-18EA-487D-460890263BAB}"/>
              </a:ext>
            </a:extLst>
          </p:cNvPr>
          <p:cNvGrpSpPr/>
          <p:nvPr/>
        </p:nvGrpSpPr>
        <p:grpSpPr>
          <a:xfrm>
            <a:off x="8793704" y="4770683"/>
            <a:ext cx="76825" cy="76800"/>
            <a:chOff x="3104875" y="1099400"/>
            <a:chExt cx="76825" cy="76800"/>
          </a:xfrm>
        </p:grpSpPr>
        <p:sp>
          <p:nvSpPr>
            <p:cNvPr id="13" name="Google Shape;1400;p40">
              <a:extLst>
                <a:ext uri="{FF2B5EF4-FFF2-40B4-BE49-F238E27FC236}">
                  <a16:creationId xmlns:a16="http://schemas.microsoft.com/office/drawing/2014/main" id="{7A502E03-7624-1A2F-CF16-251A7AB1F76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01;p40">
              <a:extLst>
                <a:ext uri="{FF2B5EF4-FFF2-40B4-BE49-F238E27FC236}">
                  <a16:creationId xmlns:a16="http://schemas.microsoft.com/office/drawing/2014/main" id="{CEA123CC-0A0F-4837-6E75-3D59299F03B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1399;p40">
            <a:extLst>
              <a:ext uri="{FF2B5EF4-FFF2-40B4-BE49-F238E27FC236}">
                <a16:creationId xmlns:a16="http://schemas.microsoft.com/office/drawing/2014/main" id="{32E455D9-A021-C18F-75DD-31C47F99F953}"/>
              </a:ext>
            </a:extLst>
          </p:cNvPr>
          <p:cNvGrpSpPr/>
          <p:nvPr/>
        </p:nvGrpSpPr>
        <p:grpSpPr>
          <a:xfrm>
            <a:off x="1713425" y="4511040"/>
            <a:ext cx="76825" cy="76800"/>
            <a:chOff x="3104875" y="1099400"/>
            <a:chExt cx="76825" cy="76800"/>
          </a:xfrm>
        </p:grpSpPr>
        <p:sp>
          <p:nvSpPr>
            <p:cNvPr id="16" name="Google Shape;1400;p40">
              <a:extLst>
                <a:ext uri="{FF2B5EF4-FFF2-40B4-BE49-F238E27FC236}">
                  <a16:creationId xmlns:a16="http://schemas.microsoft.com/office/drawing/2014/main" id="{E53C4289-0E97-91AF-CDA0-4AFC724AC9B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401;p40">
              <a:extLst>
                <a:ext uri="{FF2B5EF4-FFF2-40B4-BE49-F238E27FC236}">
                  <a16:creationId xmlns:a16="http://schemas.microsoft.com/office/drawing/2014/main" id="{884429CC-5055-5E57-2AFB-4CFFE00AA68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8631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D0B76-9FD2-6A7B-7767-C3B23E8A3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C6D90B-71D4-0C3C-82D4-765CC11C092C}"/>
              </a:ext>
            </a:extLst>
          </p:cNvPr>
          <p:cNvSpPr txBox="1">
            <a:spLocks/>
          </p:cNvSpPr>
          <p:nvPr/>
        </p:nvSpPr>
        <p:spPr>
          <a:xfrm>
            <a:off x="716550" y="280777"/>
            <a:ext cx="7710900" cy="71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dirty="0"/>
              <a:t>RAVDESS – Dataset Justification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8570490-5BEF-69F8-9285-7BF8C11A4D9D}"/>
              </a:ext>
            </a:extLst>
          </p:cNvPr>
          <p:cNvSpPr txBox="1">
            <a:spLocks/>
          </p:cNvSpPr>
          <p:nvPr/>
        </p:nvSpPr>
        <p:spPr>
          <a:xfrm>
            <a:off x="403635" y="1078662"/>
            <a:ext cx="8336730" cy="2891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just">
              <a:buNone/>
            </a:pPr>
            <a:r>
              <a:rPr lang="en-US" sz="2600" b="1" dirty="0"/>
              <a:t>01. Features</a:t>
            </a:r>
          </a:p>
          <a:p>
            <a:pPr marL="139700" indent="0" algn="just">
              <a:buNone/>
            </a:pPr>
            <a:endParaRPr lang="en-US" sz="2400" b="1" dirty="0"/>
          </a:p>
          <a:p>
            <a:pPr marL="139700" indent="0" algn="just">
              <a:buNone/>
            </a:pPr>
            <a:endParaRPr lang="en-US" sz="2400" b="1" dirty="0"/>
          </a:p>
          <a:p>
            <a:pPr algn="just"/>
            <a:r>
              <a:rPr lang="en-US" sz="2600" dirty="0"/>
              <a:t>What Is Meant By A </a:t>
            </a:r>
            <a:r>
              <a:rPr lang="en-US" sz="2600" b="1" dirty="0">
                <a:solidFill>
                  <a:schemeClr val="bg2"/>
                </a:solidFill>
              </a:rPr>
              <a:t>Feature</a:t>
            </a:r>
            <a:r>
              <a:rPr lang="en-US" sz="2600" dirty="0"/>
              <a:t> In This Project?</a:t>
            </a:r>
          </a:p>
          <a:p>
            <a:pPr lvl="1" algn="just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en-US" sz="2400" dirty="0"/>
              <a:t>Features Are 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Numerical Properties</a:t>
            </a:r>
            <a:r>
              <a:rPr lang="en-US" sz="2400" dirty="0"/>
              <a:t> Extracted From Audio Files That </a:t>
            </a:r>
            <a:r>
              <a:rPr lang="en-US" sz="24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Represent Meaningful Characteristics</a:t>
            </a:r>
            <a:r>
              <a:rPr lang="en-US" sz="2400" dirty="0"/>
              <a:t> Of Speech.</a:t>
            </a:r>
            <a:endParaRPr lang="en-US" sz="2400" b="1" dirty="0"/>
          </a:p>
        </p:txBody>
      </p:sp>
      <p:pic>
        <p:nvPicPr>
          <p:cNvPr id="7" name="Google Shape;1407;p41">
            <a:extLst>
              <a:ext uri="{FF2B5EF4-FFF2-40B4-BE49-F238E27FC236}">
                <a16:creationId xmlns:a16="http://schemas.microsoft.com/office/drawing/2014/main" id="{0646A398-86BF-8C0A-A23F-FCE05C2BC6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6806" t="7660" r="25401" b="5390"/>
          <a:stretch/>
        </p:blipFill>
        <p:spPr>
          <a:xfrm>
            <a:off x="-466341" y="3764723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91;p40">
            <a:extLst>
              <a:ext uri="{FF2B5EF4-FFF2-40B4-BE49-F238E27FC236}">
                <a16:creationId xmlns:a16="http://schemas.microsoft.com/office/drawing/2014/main" id="{94F428FD-328B-78E9-FFC8-C3B8F418037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8207692" y="-695426"/>
            <a:ext cx="1552575" cy="139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1399;p40">
            <a:extLst>
              <a:ext uri="{FF2B5EF4-FFF2-40B4-BE49-F238E27FC236}">
                <a16:creationId xmlns:a16="http://schemas.microsoft.com/office/drawing/2014/main" id="{8930184C-8F23-92BC-0136-A90622359333}"/>
              </a:ext>
            </a:extLst>
          </p:cNvPr>
          <p:cNvGrpSpPr/>
          <p:nvPr/>
        </p:nvGrpSpPr>
        <p:grpSpPr>
          <a:xfrm>
            <a:off x="403635" y="364297"/>
            <a:ext cx="76825" cy="76800"/>
            <a:chOff x="3104875" y="1099400"/>
            <a:chExt cx="76825" cy="76800"/>
          </a:xfrm>
        </p:grpSpPr>
        <p:sp>
          <p:nvSpPr>
            <p:cNvPr id="10" name="Google Shape;1400;p40">
              <a:extLst>
                <a:ext uri="{FF2B5EF4-FFF2-40B4-BE49-F238E27FC236}">
                  <a16:creationId xmlns:a16="http://schemas.microsoft.com/office/drawing/2014/main" id="{C4E69B38-2AD0-E588-D62A-F20B5C5A61B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401;p40">
              <a:extLst>
                <a:ext uri="{FF2B5EF4-FFF2-40B4-BE49-F238E27FC236}">
                  <a16:creationId xmlns:a16="http://schemas.microsoft.com/office/drawing/2014/main" id="{1833F841-974A-3253-2617-BB59508DA9D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" name="Google Shape;1399;p40">
            <a:extLst>
              <a:ext uri="{FF2B5EF4-FFF2-40B4-BE49-F238E27FC236}">
                <a16:creationId xmlns:a16="http://schemas.microsoft.com/office/drawing/2014/main" id="{35873CC4-FDF2-13BA-D9AA-8BDB09BE6A60}"/>
              </a:ext>
            </a:extLst>
          </p:cNvPr>
          <p:cNvGrpSpPr/>
          <p:nvPr/>
        </p:nvGrpSpPr>
        <p:grpSpPr>
          <a:xfrm>
            <a:off x="8389037" y="1370639"/>
            <a:ext cx="76825" cy="76800"/>
            <a:chOff x="3104875" y="1099400"/>
            <a:chExt cx="76825" cy="76800"/>
          </a:xfrm>
        </p:grpSpPr>
        <p:sp>
          <p:nvSpPr>
            <p:cNvPr id="13" name="Google Shape;1400;p40">
              <a:extLst>
                <a:ext uri="{FF2B5EF4-FFF2-40B4-BE49-F238E27FC236}">
                  <a16:creationId xmlns:a16="http://schemas.microsoft.com/office/drawing/2014/main" id="{B5F79CCC-E971-EEC7-5BD8-3F134420975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01;p40">
              <a:extLst>
                <a:ext uri="{FF2B5EF4-FFF2-40B4-BE49-F238E27FC236}">
                  <a16:creationId xmlns:a16="http://schemas.microsoft.com/office/drawing/2014/main" id="{F07ED14D-C871-B7FF-00D8-DAAFC78A884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1399;p40">
            <a:extLst>
              <a:ext uri="{FF2B5EF4-FFF2-40B4-BE49-F238E27FC236}">
                <a16:creationId xmlns:a16="http://schemas.microsoft.com/office/drawing/2014/main" id="{0C6E9017-D752-18E6-F059-A884FCB752F2}"/>
              </a:ext>
            </a:extLst>
          </p:cNvPr>
          <p:cNvGrpSpPr/>
          <p:nvPr/>
        </p:nvGrpSpPr>
        <p:grpSpPr>
          <a:xfrm>
            <a:off x="3915605" y="4578225"/>
            <a:ext cx="76825" cy="76800"/>
            <a:chOff x="3104875" y="1099400"/>
            <a:chExt cx="76825" cy="76800"/>
          </a:xfrm>
        </p:grpSpPr>
        <p:sp>
          <p:nvSpPr>
            <p:cNvPr id="16" name="Google Shape;1400;p40">
              <a:extLst>
                <a:ext uri="{FF2B5EF4-FFF2-40B4-BE49-F238E27FC236}">
                  <a16:creationId xmlns:a16="http://schemas.microsoft.com/office/drawing/2014/main" id="{CFAE24F8-08A7-D162-D705-F5049032765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401;p40">
              <a:extLst>
                <a:ext uri="{FF2B5EF4-FFF2-40B4-BE49-F238E27FC236}">
                  <a16:creationId xmlns:a16="http://schemas.microsoft.com/office/drawing/2014/main" id="{6FBB5B0F-C644-A9F5-12FA-193A4A2239B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Google Shape;1388;p40">
            <a:extLst>
              <a:ext uri="{FF2B5EF4-FFF2-40B4-BE49-F238E27FC236}">
                <a16:creationId xmlns:a16="http://schemas.microsoft.com/office/drawing/2014/main" id="{77DBEC61-BA15-5AD1-88F9-55B98079F7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7460350" y="3595943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402;p40">
            <a:extLst>
              <a:ext uri="{FF2B5EF4-FFF2-40B4-BE49-F238E27FC236}">
                <a16:creationId xmlns:a16="http://schemas.microsoft.com/office/drawing/2014/main" id="{B1786FF7-5218-3AEA-0AF8-C4E257E6901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7225446" y="3816342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960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2">
            <a:alphaModFix/>
          </a:blip>
          <a:srcRect l="26806" t="7660" r="25401" b="5390"/>
          <a:stretch/>
        </p:blipFill>
        <p:spPr>
          <a:xfrm>
            <a:off x="149218" y="2375693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1330842" y="2570565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187630" y="130790"/>
            <a:ext cx="5306204" cy="13022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Project Group No. 196 - Group Members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C2C546C-428F-71AF-D4B5-F1C7BFF7A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289633"/>
              </p:ext>
            </p:extLst>
          </p:nvPr>
        </p:nvGraphicFramePr>
        <p:xfrm>
          <a:off x="3060637" y="2268996"/>
          <a:ext cx="5669280" cy="2285997"/>
        </p:xfrm>
        <a:graphic>
          <a:graphicData uri="http://schemas.openxmlformats.org/drawingml/2006/table">
            <a:tbl>
              <a:tblPr firstRow="1" bandRow="1">
                <a:tableStyleId>{F0AACEAA-143E-4E53-9D40-85CCD1A9F18D}</a:tableStyleId>
              </a:tblPr>
              <a:tblGrid>
                <a:gridCol w="2834640">
                  <a:extLst>
                    <a:ext uri="{9D8B030D-6E8A-4147-A177-3AD203B41FA5}">
                      <a16:colId xmlns:a16="http://schemas.microsoft.com/office/drawing/2014/main" val="3265980747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2951457733"/>
                    </a:ext>
                  </a:extLst>
                </a:gridCol>
              </a:tblGrid>
              <a:tr h="3265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Montserrat Black" panose="00000A00000000000000" pitchFamily="2" charset="0"/>
                        </a:rPr>
                        <a:t>Registration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Montserrat Black" panose="00000A00000000000000" pitchFamily="2" charset="0"/>
                        </a:rPr>
                        <a:t>Name of Members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85029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Montserrat" panose="00000500000000000000" pitchFamily="2" charset="0"/>
                        </a:rPr>
                        <a:t>IT24102699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Montserrat" panose="00000500000000000000" pitchFamily="2" charset="0"/>
                        </a:rPr>
                        <a:t>Mummullage B.U.T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03081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Montserrat" panose="00000500000000000000" pitchFamily="2" charset="0"/>
                        </a:rPr>
                        <a:t>IT24102758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Montserrat" panose="00000500000000000000" pitchFamily="2" charset="0"/>
                        </a:rPr>
                        <a:t>Priyamalka W.D.N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04526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Montserrat" panose="00000500000000000000" pitchFamily="2" charset="0"/>
                        </a:rPr>
                        <a:t>IT24102784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Montserrat" panose="00000500000000000000" pitchFamily="2" charset="0"/>
                        </a:rPr>
                        <a:t>Panagodage N.M.H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328337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Montserrat" panose="00000500000000000000" pitchFamily="2" charset="0"/>
                        </a:rPr>
                        <a:t>IT24102773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Montserrat" panose="00000500000000000000" pitchFamily="2" charset="0"/>
                        </a:rPr>
                        <a:t>Siriwardane K.D.D.D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24748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Montserrat" panose="00000500000000000000" pitchFamily="2" charset="0"/>
                        </a:rPr>
                        <a:t>IT24102795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Montserrat" panose="00000500000000000000" pitchFamily="2" charset="0"/>
                        </a:rPr>
                        <a:t>Alahakoon A.M.J.P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795027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Montserrat" panose="00000500000000000000" pitchFamily="2" charset="0"/>
                        </a:rPr>
                        <a:t>IT24102798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Montserrat" panose="00000500000000000000" pitchFamily="2" charset="0"/>
                        </a:rPr>
                        <a:t>Sooriyabandara U.R.G.W.K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504298"/>
                  </a:ext>
                </a:extLst>
              </a:tr>
            </a:tbl>
          </a:graphicData>
        </a:graphic>
      </p:graphicFrame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5939497" y="-25940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676223" y="82000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020103">
            <a:off x="447890" y="112376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8817900" y="4748547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4" name="Google Shape;1314;p38"/>
          <p:cNvGrpSpPr/>
          <p:nvPr/>
        </p:nvGrpSpPr>
        <p:grpSpPr>
          <a:xfrm>
            <a:off x="187630" y="212078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" name="Google Shape;1311;p38"/>
          <p:cNvGrpSpPr/>
          <p:nvPr/>
        </p:nvGrpSpPr>
        <p:grpSpPr>
          <a:xfrm>
            <a:off x="5678253" y="1355082"/>
            <a:ext cx="76825" cy="76800"/>
            <a:chOff x="3104875" y="1099400"/>
            <a:chExt cx="76825" cy="76800"/>
          </a:xfrm>
        </p:grpSpPr>
        <p:sp>
          <p:nvSpPr>
            <p:cNvPr id="8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2763907" y="4832314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" name="Google Shape;1317;p38">
            <a:extLst>
              <a:ext uri="{FF2B5EF4-FFF2-40B4-BE49-F238E27FC236}">
                <a16:creationId xmlns:a16="http://schemas.microsoft.com/office/drawing/2014/main" id="{1CF315FC-1FE7-E56B-F2CE-DED4F3D52E9A}"/>
              </a:ext>
            </a:extLst>
          </p:cNvPr>
          <p:cNvGrpSpPr/>
          <p:nvPr/>
        </p:nvGrpSpPr>
        <p:grpSpPr>
          <a:xfrm>
            <a:off x="8917957" y="2533350"/>
            <a:ext cx="76825" cy="76800"/>
            <a:chOff x="3104875" y="1099400"/>
            <a:chExt cx="76825" cy="76800"/>
          </a:xfrm>
        </p:grpSpPr>
        <p:sp>
          <p:nvSpPr>
            <p:cNvPr id="6" name="Google Shape;1318;p38">
              <a:extLst>
                <a:ext uri="{FF2B5EF4-FFF2-40B4-BE49-F238E27FC236}">
                  <a16:creationId xmlns:a16="http://schemas.microsoft.com/office/drawing/2014/main" id="{6ABF5D61-EB07-BA52-2BFC-927A8987D6E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319;p38">
              <a:extLst>
                <a:ext uri="{FF2B5EF4-FFF2-40B4-BE49-F238E27FC236}">
                  <a16:creationId xmlns:a16="http://schemas.microsoft.com/office/drawing/2014/main" id="{871050BD-9CD5-DF02-41D2-87B491CE9E3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049672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EE2FFAA1-4E86-82C4-3A1B-E6D86A428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39">
            <a:extLst>
              <a:ext uri="{FF2B5EF4-FFF2-40B4-BE49-F238E27FC236}">
                <a16:creationId xmlns:a16="http://schemas.microsoft.com/office/drawing/2014/main" id="{853E182E-1C4D-6007-90A6-FF804A70DDD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21745" y="2859389"/>
            <a:ext cx="1803969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800" dirty="0"/>
              <a:t>MFCCs</a:t>
            </a:r>
            <a:endParaRPr sz="1800" dirty="0"/>
          </a:p>
        </p:txBody>
      </p:sp>
      <p:sp>
        <p:nvSpPr>
          <p:cNvPr id="1332" name="Google Shape;1332;p39">
            <a:extLst>
              <a:ext uri="{FF2B5EF4-FFF2-40B4-BE49-F238E27FC236}">
                <a16:creationId xmlns:a16="http://schemas.microsoft.com/office/drawing/2014/main" id="{416E2F8A-4288-E89D-9FCC-C52C678FEE6A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675358" y="2859389"/>
            <a:ext cx="1808036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800" dirty="0"/>
              <a:t>Pitch</a:t>
            </a:r>
            <a:endParaRPr sz="1800" dirty="0"/>
          </a:p>
        </p:txBody>
      </p:sp>
      <p:sp>
        <p:nvSpPr>
          <p:cNvPr id="1333" name="Google Shape;1333;p39">
            <a:extLst>
              <a:ext uri="{FF2B5EF4-FFF2-40B4-BE49-F238E27FC236}">
                <a16:creationId xmlns:a16="http://schemas.microsoft.com/office/drawing/2014/main" id="{9B4A11DC-0FE1-B2C7-3930-2039988DF4B7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7316345" y="2745089"/>
            <a:ext cx="1818593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800" dirty="0"/>
              <a:t>Energy (Loudness)</a:t>
            </a:r>
            <a:endParaRPr sz="18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BFBE69F-7F2D-688F-A5F3-681B426D3920}"/>
              </a:ext>
            </a:extLst>
          </p:cNvPr>
          <p:cNvSpPr txBox="1">
            <a:spLocks/>
          </p:cNvSpPr>
          <p:nvPr/>
        </p:nvSpPr>
        <p:spPr>
          <a:xfrm>
            <a:off x="403635" y="1078662"/>
            <a:ext cx="8336730" cy="528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just">
              <a:buNone/>
            </a:pPr>
            <a:r>
              <a:rPr lang="en-US" sz="2600" b="1" dirty="0"/>
              <a:t>01. Features</a:t>
            </a:r>
          </a:p>
        </p:txBody>
      </p:sp>
      <p:grpSp>
        <p:nvGrpSpPr>
          <p:cNvPr id="1372" name="Google Shape;1372;p39">
            <a:extLst>
              <a:ext uri="{FF2B5EF4-FFF2-40B4-BE49-F238E27FC236}">
                <a16:creationId xmlns:a16="http://schemas.microsoft.com/office/drawing/2014/main" id="{C3648FF1-999E-F883-CC59-BD4034035072}"/>
              </a:ext>
            </a:extLst>
          </p:cNvPr>
          <p:cNvGrpSpPr/>
          <p:nvPr/>
        </p:nvGrpSpPr>
        <p:grpSpPr>
          <a:xfrm>
            <a:off x="8593605" y="951299"/>
            <a:ext cx="76825" cy="76800"/>
            <a:chOff x="3104875" y="1099400"/>
            <a:chExt cx="76825" cy="76800"/>
          </a:xfrm>
        </p:grpSpPr>
        <p:sp>
          <p:nvSpPr>
            <p:cNvPr id="1373" name="Google Shape;1373;p39">
              <a:extLst>
                <a:ext uri="{FF2B5EF4-FFF2-40B4-BE49-F238E27FC236}">
                  <a16:creationId xmlns:a16="http://schemas.microsoft.com/office/drawing/2014/main" id="{737970BA-08A9-E676-FF86-5F307A2AD4E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4" name="Google Shape;1374;p39">
              <a:extLst>
                <a:ext uri="{FF2B5EF4-FFF2-40B4-BE49-F238E27FC236}">
                  <a16:creationId xmlns:a16="http://schemas.microsoft.com/office/drawing/2014/main" id="{EA65BC52-9799-C4F0-3C21-002B070F387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75" name="Google Shape;1375;p39">
            <a:extLst>
              <a:ext uri="{FF2B5EF4-FFF2-40B4-BE49-F238E27FC236}">
                <a16:creationId xmlns:a16="http://schemas.microsoft.com/office/drawing/2014/main" id="{7499AE56-336C-FDCE-1D34-3CC8BE706A49}"/>
              </a:ext>
            </a:extLst>
          </p:cNvPr>
          <p:cNvGrpSpPr/>
          <p:nvPr/>
        </p:nvGrpSpPr>
        <p:grpSpPr>
          <a:xfrm rot="1891135">
            <a:off x="157877" y="1715477"/>
            <a:ext cx="76828" cy="76803"/>
            <a:chOff x="3104875" y="1099400"/>
            <a:chExt cx="76825" cy="76800"/>
          </a:xfrm>
        </p:grpSpPr>
        <p:sp>
          <p:nvSpPr>
            <p:cNvPr id="1376" name="Google Shape;1376;p39">
              <a:extLst>
                <a:ext uri="{FF2B5EF4-FFF2-40B4-BE49-F238E27FC236}">
                  <a16:creationId xmlns:a16="http://schemas.microsoft.com/office/drawing/2014/main" id="{C9BBA102-5965-80F4-D545-741F80C287B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1377;p39">
              <a:extLst>
                <a:ext uri="{FF2B5EF4-FFF2-40B4-BE49-F238E27FC236}">
                  <a16:creationId xmlns:a16="http://schemas.microsoft.com/office/drawing/2014/main" id="{FBC79EA4-AA14-971F-1588-9F3E63005AB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78" name="Google Shape;1378;p39">
            <a:extLst>
              <a:ext uri="{FF2B5EF4-FFF2-40B4-BE49-F238E27FC236}">
                <a16:creationId xmlns:a16="http://schemas.microsoft.com/office/drawing/2014/main" id="{D6D2E084-8CE6-C2C7-52B4-2E43EB660859}"/>
              </a:ext>
            </a:extLst>
          </p:cNvPr>
          <p:cNvGrpSpPr/>
          <p:nvPr/>
        </p:nvGrpSpPr>
        <p:grpSpPr>
          <a:xfrm>
            <a:off x="3719705" y="195062"/>
            <a:ext cx="76825" cy="76800"/>
            <a:chOff x="3104875" y="1099400"/>
            <a:chExt cx="76825" cy="76800"/>
          </a:xfrm>
        </p:grpSpPr>
        <p:sp>
          <p:nvSpPr>
            <p:cNvPr id="1379" name="Google Shape;1379;p39">
              <a:extLst>
                <a:ext uri="{FF2B5EF4-FFF2-40B4-BE49-F238E27FC236}">
                  <a16:creationId xmlns:a16="http://schemas.microsoft.com/office/drawing/2014/main" id="{D32F7FB4-6A39-4188-5079-B6B0580FE7A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0" name="Google Shape;1380;p39">
              <a:extLst>
                <a:ext uri="{FF2B5EF4-FFF2-40B4-BE49-F238E27FC236}">
                  <a16:creationId xmlns:a16="http://schemas.microsoft.com/office/drawing/2014/main" id="{A1C04FD0-F185-98BF-80B2-F0D471510AC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2F2946C-E846-6C9C-FDAF-8B5D50BF1987}"/>
              </a:ext>
            </a:extLst>
          </p:cNvPr>
          <p:cNvSpPr txBox="1">
            <a:spLocks/>
          </p:cNvSpPr>
          <p:nvPr/>
        </p:nvSpPr>
        <p:spPr>
          <a:xfrm>
            <a:off x="716550" y="280777"/>
            <a:ext cx="7710900" cy="71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dirty="0"/>
              <a:t>RAVDESS – Dataset Justification</a:t>
            </a:r>
          </a:p>
        </p:txBody>
      </p:sp>
      <p:sp>
        <p:nvSpPr>
          <p:cNvPr id="9" name="Google Shape;1331;p39">
            <a:extLst>
              <a:ext uri="{FF2B5EF4-FFF2-40B4-BE49-F238E27FC236}">
                <a16:creationId xmlns:a16="http://schemas.microsoft.com/office/drawing/2014/main" id="{3A54D663-C743-319C-33B8-2B7369FF6C14}"/>
              </a:ext>
            </a:extLst>
          </p:cNvPr>
          <p:cNvSpPr txBox="1">
            <a:spLocks/>
          </p:cNvSpPr>
          <p:nvPr/>
        </p:nvSpPr>
        <p:spPr>
          <a:xfrm>
            <a:off x="1840955" y="3429357"/>
            <a:ext cx="18200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dirty="0"/>
              <a:t>Spectral Features</a:t>
            </a:r>
          </a:p>
        </p:txBody>
      </p:sp>
      <p:sp>
        <p:nvSpPr>
          <p:cNvPr id="10" name="Google Shape;1331;p39">
            <a:extLst>
              <a:ext uri="{FF2B5EF4-FFF2-40B4-BE49-F238E27FC236}">
                <a16:creationId xmlns:a16="http://schemas.microsoft.com/office/drawing/2014/main" id="{6D41D3BC-291A-7EF9-AEA4-0D3B3C44B8A3}"/>
              </a:ext>
            </a:extLst>
          </p:cNvPr>
          <p:cNvSpPr txBox="1">
            <a:spLocks/>
          </p:cNvSpPr>
          <p:nvPr/>
        </p:nvSpPr>
        <p:spPr>
          <a:xfrm>
            <a:off x="5485702" y="3433309"/>
            <a:ext cx="181734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dirty="0"/>
              <a:t>Prosodic Features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A83691F-DD0A-0585-A2E4-57BBCFAF8691}"/>
              </a:ext>
            </a:extLst>
          </p:cNvPr>
          <p:cNvGrpSpPr/>
          <p:nvPr/>
        </p:nvGrpSpPr>
        <p:grpSpPr>
          <a:xfrm>
            <a:off x="584682" y="1974545"/>
            <a:ext cx="557784" cy="640080"/>
            <a:chOff x="403635" y="1899769"/>
            <a:chExt cx="557784" cy="640080"/>
          </a:xfrm>
        </p:grpSpPr>
        <p:sp>
          <p:nvSpPr>
            <p:cNvPr id="1324" name="Google Shape;1324;p39">
              <a:extLst>
                <a:ext uri="{FF2B5EF4-FFF2-40B4-BE49-F238E27FC236}">
                  <a16:creationId xmlns:a16="http://schemas.microsoft.com/office/drawing/2014/main" id="{C2A22CF9-63CE-0F66-B1C7-ACFEFD8E7284}"/>
                </a:ext>
              </a:extLst>
            </p:cNvPr>
            <p:cNvSpPr/>
            <p:nvPr/>
          </p:nvSpPr>
          <p:spPr>
            <a:xfrm rot="5400000">
              <a:off x="362487" y="1940917"/>
              <a:ext cx="640080" cy="557784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9" name="Google Shape;11234;p78">
              <a:extLst>
                <a:ext uri="{FF2B5EF4-FFF2-40B4-BE49-F238E27FC236}">
                  <a16:creationId xmlns:a16="http://schemas.microsoft.com/office/drawing/2014/main" id="{0C77A34F-9AE8-4096-2B23-845398935ABE}"/>
                </a:ext>
              </a:extLst>
            </p:cNvPr>
            <p:cNvGrpSpPr/>
            <p:nvPr/>
          </p:nvGrpSpPr>
          <p:grpSpPr>
            <a:xfrm>
              <a:off x="566885" y="2006888"/>
              <a:ext cx="292604" cy="411482"/>
              <a:chOff x="5833778" y="3809445"/>
              <a:chExt cx="235182" cy="352255"/>
            </a:xfrm>
            <a:solidFill>
              <a:schemeClr val="tx1"/>
            </a:solidFill>
          </p:grpSpPr>
          <p:sp>
            <p:nvSpPr>
              <p:cNvPr id="50" name="Google Shape;11235;p78">
                <a:extLst>
                  <a:ext uri="{FF2B5EF4-FFF2-40B4-BE49-F238E27FC236}">
                    <a16:creationId xmlns:a16="http://schemas.microsoft.com/office/drawing/2014/main" id="{B42CF012-4B9F-8458-356A-B3A2DEF734A6}"/>
                  </a:ext>
                </a:extLst>
              </p:cNvPr>
              <p:cNvSpPr/>
              <p:nvPr/>
            </p:nvSpPr>
            <p:spPr>
              <a:xfrm>
                <a:off x="5859201" y="3855957"/>
                <a:ext cx="168417" cy="206866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6494" extrusionOk="0">
                    <a:moveTo>
                      <a:pt x="2584" y="1"/>
                    </a:moveTo>
                    <a:cubicBezTo>
                      <a:pt x="2489" y="1"/>
                      <a:pt x="2417" y="72"/>
                      <a:pt x="2417" y="156"/>
                    </a:cubicBezTo>
                    <a:cubicBezTo>
                      <a:pt x="2417" y="251"/>
                      <a:pt x="2489" y="322"/>
                      <a:pt x="2584" y="322"/>
                    </a:cubicBezTo>
                    <a:cubicBezTo>
                      <a:pt x="2894" y="334"/>
                      <a:pt x="3144" y="370"/>
                      <a:pt x="3489" y="501"/>
                    </a:cubicBezTo>
                    <a:cubicBezTo>
                      <a:pt x="4501" y="930"/>
                      <a:pt x="4679" y="2227"/>
                      <a:pt x="4406" y="3299"/>
                    </a:cubicBezTo>
                    <a:cubicBezTo>
                      <a:pt x="4513" y="2477"/>
                      <a:pt x="4275" y="1787"/>
                      <a:pt x="3691" y="1215"/>
                    </a:cubicBezTo>
                    <a:cubicBezTo>
                      <a:pt x="3607" y="1131"/>
                      <a:pt x="3484" y="1077"/>
                      <a:pt x="3356" y="1077"/>
                    </a:cubicBezTo>
                    <a:cubicBezTo>
                      <a:pt x="3285" y="1077"/>
                      <a:pt x="3212" y="1094"/>
                      <a:pt x="3144" y="1132"/>
                    </a:cubicBezTo>
                    <a:cubicBezTo>
                      <a:pt x="2977" y="1215"/>
                      <a:pt x="2894" y="1430"/>
                      <a:pt x="2953" y="1620"/>
                    </a:cubicBezTo>
                    <a:cubicBezTo>
                      <a:pt x="3632" y="4013"/>
                      <a:pt x="2834" y="5085"/>
                      <a:pt x="1298" y="5502"/>
                    </a:cubicBezTo>
                    <a:cubicBezTo>
                      <a:pt x="1191" y="5537"/>
                      <a:pt x="1191" y="5609"/>
                      <a:pt x="881" y="6049"/>
                    </a:cubicBezTo>
                    <a:cubicBezTo>
                      <a:pt x="845" y="6112"/>
                      <a:pt x="789" y="6141"/>
                      <a:pt x="732" y="6141"/>
                    </a:cubicBezTo>
                    <a:cubicBezTo>
                      <a:pt x="714" y="6141"/>
                      <a:pt x="696" y="6138"/>
                      <a:pt x="679" y="6133"/>
                    </a:cubicBezTo>
                    <a:cubicBezTo>
                      <a:pt x="560" y="6097"/>
                      <a:pt x="500" y="5966"/>
                      <a:pt x="560" y="5859"/>
                    </a:cubicBezTo>
                    <a:cubicBezTo>
                      <a:pt x="750" y="5442"/>
                      <a:pt x="1072" y="4894"/>
                      <a:pt x="941" y="3739"/>
                    </a:cubicBezTo>
                    <a:lnTo>
                      <a:pt x="941" y="3739"/>
                    </a:lnTo>
                    <a:lnTo>
                      <a:pt x="1786" y="4335"/>
                    </a:lnTo>
                    <a:cubicBezTo>
                      <a:pt x="1878" y="4393"/>
                      <a:pt x="1981" y="4421"/>
                      <a:pt x="2083" y="4421"/>
                    </a:cubicBezTo>
                    <a:cubicBezTo>
                      <a:pt x="2232" y="4421"/>
                      <a:pt x="2378" y="4360"/>
                      <a:pt x="2477" y="4240"/>
                    </a:cubicBezTo>
                    <a:cubicBezTo>
                      <a:pt x="2655" y="4013"/>
                      <a:pt x="2620" y="3644"/>
                      <a:pt x="2370" y="3478"/>
                    </a:cubicBezTo>
                    <a:lnTo>
                      <a:pt x="2024" y="3239"/>
                    </a:lnTo>
                    <a:cubicBezTo>
                      <a:pt x="1536" y="2882"/>
                      <a:pt x="1250" y="2323"/>
                      <a:pt x="1250" y="1704"/>
                    </a:cubicBezTo>
                    <a:cubicBezTo>
                      <a:pt x="1262" y="1192"/>
                      <a:pt x="1405" y="739"/>
                      <a:pt x="1893" y="477"/>
                    </a:cubicBezTo>
                    <a:cubicBezTo>
                      <a:pt x="1965" y="430"/>
                      <a:pt x="2001" y="322"/>
                      <a:pt x="1953" y="251"/>
                    </a:cubicBezTo>
                    <a:cubicBezTo>
                      <a:pt x="1920" y="202"/>
                      <a:pt x="1865" y="170"/>
                      <a:pt x="1807" y="170"/>
                    </a:cubicBezTo>
                    <a:cubicBezTo>
                      <a:pt x="1780" y="170"/>
                      <a:pt x="1753" y="176"/>
                      <a:pt x="1727" y="191"/>
                    </a:cubicBezTo>
                    <a:cubicBezTo>
                      <a:pt x="1346" y="406"/>
                      <a:pt x="1060" y="775"/>
                      <a:pt x="989" y="1203"/>
                    </a:cubicBezTo>
                    <a:cubicBezTo>
                      <a:pt x="798" y="2192"/>
                      <a:pt x="1167" y="3001"/>
                      <a:pt x="1834" y="3489"/>
                    </a:cubicBezTo>
                    <a:cubicBezTo>
                      <a:pt x="1839" y="3493"/>
                      <a:pt x="1841" y="3494"/>
                      <a:pt x="1841" y="3494"/>
                    </a:cubicBezTo>
                    <a:cubicBezTo>
                      <a:pt x="1840" y="3494"/>
                      <a:pt x="1839" y="3493"/>
                      <a:pt x="1839" y="3493"/>
                    </a:cubicBezTo>
                    <a:lnTo>
                      <a:pt x="1839" y="3493"/>
                    </a:lnTo>
                    <a:cubicBezTo>
                      <a:pt x="1837" y="3493"/>
                      <a:pt x="1859" y="3512"/>
                      <a:pt x="2179" y="3739"/>
                    </a:cubicBezTo>
                    <a:cubicBezTo>
                      <a:pt x="2263" y="3811"/>
                      <a:pt x="2286" y="3954"/>
                      <a:pt x="2215" y="4037"/>
                    </a:cubicBezTo>
                    <a:cubicBezTo>
                      <a:pt x="2182" y="4076"/>
                      <a:pt x="2139" y="4094"/>
                      <a:pt x="2094" y="4094"/>
                    </a:cubicBezTo>
                    <a:cubicBezTo>
                      <a:pt x="2058" y="4094"/>
                      <a:pt x="2021" y="4082"/>
                      <a:pt x="1989" y="4061"/>
                    </a:cubicBezTo>
                    <a:lnTo>
                      <a:pt x="1072" y="3418"/>
                    </a:lnTo>
                    <a:cubicBezTo>
                      <a:pt x="1022" y="3383"/>
                      <a:pt x="967" y="3367"/>
                      <a:pt x="914" y="3367"/>
                    </a:cubicBezTo>
                    <a:cubicBezTo>
                      <a:pt x="748" y="3367"/>
                      <a:pt x="593" y="3515"/>
                      <a:pt x="619" y="3704"/>
                    </a:cubicBezTo>
                    <a:cubicBezTo>
                      <a:pt x="822" y="5371"/>
                      <a:pt x="0" y="5597"/>
                      <a:pt x="238" y="6133"/>
                    </a:cubicBezTo>
                    <a:cubicBezTo>
                      <a:pt x="329" y="6327"/>
                      <a:pt x="521" y="6429"/>
                      <a:pt x="712" y="6429"/>
                    </a:cubicBezTo>
                    <a:cubicBezTo>
                      <a:pt x="873" y="6429"/>
                      <a:pt x="1033" y="6356"/>
                      <a:pt x="1131" y="6204"/>
                    </a:cubicBezTo>
                    <a:lnTo>
                      <a:pt x="1417" y="5775"/>
                    </a:lnTo>
                    <a:cubicBezTo>
                      <a:pt x="3477" y="5180"/>
                      <a:pt x="3834" y="3585"/>
                      <a:pt x="3239" y="1501"/>
                    </a:cubicBezTo>
                    <a:cubicBezTo>
                      <a:pt x="3221" y="1449"/>
                      <a:pt x="3242" y="1370"/>
                      <a:pt x="3321" y="1370"/>
                    </a:cubicBezTo>
                    <a:cubicBezTo>
                      <a:pt x="3349" y="1370"/>
                      <a:pt x="3385" y="1381"/>
                      <a:pt x="3429" y="1406"/>
                    </a:cubicBezTo>
                    <a:cubicBezTo>
                      <a:pt x="3429" y="1406"/>
                      <a:pt x="3441" y="1406"/>
                      <a:pt x="3441" y="1430"/>
                    </a:cubicBezTo>
                    <a:cubicBezTo>
                      <a:pt x="4525" y="2501"/>
                      <a:pt x="4251" y="4013"/>
                      <a:pt x="2560" y="6228"/>
                    </a:cubicBezTo>
                    <a:cubicBezTo>
                      <a:pt x="2501" y="6311"/>
                      <a:pt x="2513" y="6395"/>
                      <a:pt x="2596" y="6454"/>
                    </a:cubicBezTo>
                    <a:cubicBezTo>
                      <a:pt x="2623" y="6481"/>
                      <a:pt x="2657" y="6493"/>
                      <a:pt x="2692" y="6493"/>
                    </a:cubicBezTo>
                    <a:cubicBezTo>
                      <a:pt x="2734" y="6493"/>
                      <a:pt x="2777" y="6475"/>
                      <a:pt x="2810" y="6442"/>
                    </a:cubicBezTo>
                    <a:cubicBezTo>
                      <a:pt x="4120" y="5013"/>
                      <a:pt x="5287" y="3180"/>
                      <a:pt x="4668" y="1346"/>
                    </a:cubicBezTo>
                    <a:cubicBezTo>
                      <a:pt x="4370" y="453"/>
                      <a:pt x="3513" y="1"/>
                      <a:pt x="25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11236;p78">
                <a:extLst>
                  <a:ext uri="{FF2B5EF4-FFF2-40B4-BE49-F238E27FC236}">
                    <a16:creationId xmlns:a16="http://schemas.microsoft.com/office/drawing/2014/main" id="{CB4246F3-6C1C-71E6-9A62-477A52DD7B2C}"/>
                  </a:ext>
                </a:extLst>
              </p:cNvPr>
              <p:cNvSpPr/>
              <p:nvPr/>
            </p:nvSpPr>
            <p:spPr>
              <a:xfrm>
                <a:off x="5833778" y="4034949"/>
                <a:ext cx="128981" cy="126751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3979" extrusionOk="0">
                    <a:moveTo>
                      <a:pt x="179" y="0"/>
                    </a:moveTo>
                    <a:cubicBezTo>
                      <a:pt x="171" y="0"/>
                      <a:pt x="163" y="1"/>
                      <a:pt x="155" y="2"/>
                    </a:cubicBezTo>
                    <a:cubicBezTo>
                      <a:pt x="72" y="25"/>
                      <a:pt x="13" y="97"/>
                      <a:pt x="24" y="180"/>
                    </a:cubicBezTo>
                    <a:cubicBezTo>
                      <a:pt x="120" y="811"/>
                      <a:pt x="132" y="1407"/>
                      <a:pt x="72" y="1954"/>
                    </a:cubicBezTo>
                    <a:cubicBezTo>
                      <a:pt x="1" y="2597"/>
                      <a:pt x="239" y="3204"/>
                      <a:pt x="715" y="3597"/>
                    </a:cubicBezTo>
                    <a:cubicBezTo>
                      <a:pt x="1036" y="3847"/>
                      <a:pt x="1394" y="3978"/>
                      <a:pt x="1810" y="3978"/>
                    </a:cubicBezTo>
                    <a:cubicBezTo>
                      <a:pt x="2441" y="3978"/>
                      <a:pt x="3013" y="3669"/>
                      <a:pt x="3394" y="3145"/>
                    </a:cubicBezTo>
                    <a:lnTo>
                      <a:pt x="3989" y="2311"/>
                    </a:lnTo>
                    <a:cubicBezTo>
                      <a:pt x="4049" y="2228"/>
                      <a:pt x="3977" y="2073"/>
                      <a:pt x="3834" y="2073"/>
                    </a:cubicBezTo>
                    <a:cubicBezTo>
                      <a:pt x="3834" y="2073"/>
                      <a:pt x="3831" y="2073"/>
                      <a:pt x="3825" y="2073"/>
                    </a:cubicBezTo>
                    <a:cubicBezTo>
                      <a:pt x="3793" y="2073"/>
                      <a:pt x="3686" y="2082"/>
                      <a:pt x="3656" y="2192"/>
                    </a:cubicBezTo>
                    <a:lnTo>
                      <a:pt x="3108" y="2966"/>
                    </a:lnTo>
                    <a:cubicBezTo>
                      <a:pt x="2633" y="3632"/>
                      <a:pt x="1970" y="3669"/>
                      <a:pt x="1826" y="3669"/>
                    </a:cubicBezTo>
                    <a:cubicBezTo>
                      <a:pt x="1808" y="3669"/>
                      <a:pt x="1798" y="3669"/>
                      <a:pt x="1798" y="3669"/>
                    </a:cubicBezTo>
                    <a:cubicBezTo>
                      <a:pt x="929" y="3669"/>
                      <a:pt x="263" y="2907"/>
                      <a:pt x="382" y="2002"/>
                    </a:cubicBezTo>
                    <a:cubicBezTo>
                      <a:pt x="453" y="1419"/>
                      <a:pt x="441" y="799"/>
                      <a:pt x="334" y="145"/>
                    </a:cubicBezTo>
                    <a:cubicBezTo>
                      <a:pt x="323" y="57"/>
                      <a:pt x="262" y="0"/>
                      <a:pt x="1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11237;p78">
                <a:extLst>
                  <a:ext uri="{FF2B5EF4-FFF2-40B4-BE49-F238E27FC236}">
                    <a16:creationId xmlns:a16="http://schemas.microsoft.com/office/drawing/2014/main" id="{1EB0F5B4-6357-69E8-C619-F243B9CF438F}"/>
                  </a:ext>
                </a:extLst>
              </p:cNvPr>
              <p:cNvSpPr/>
              <p:nvPr/>
            </p:nvSpPr>
            <p:spPr>
              <a:xfrm>
                <a:off x="5836068" y="3809445"/>
                <a:ext cx="232892" cy="278285"/>
              </a:xfrm>
              <a:custGeom>
                <a:avLst/>
                <a:gdLst/>
                <a:ahLst/>
                <a:cxnLst/>
                <a:rect l="l" t="t" r="r" b="b"/>
                <a:pathLst>
                  <a:path w="7311" h="8736" extrusionOk="0">
                    <a:moveTo>
                      <a:pt x="3693" y="0"/>
                    </a:moveTo>
                    <a:cubicBezTo>
                      <a:pt x="3479" y="0"/>
                      <a:pt x="3263" y="26"/>
                      <a:pt x="3048" y="80"/>
                    </a:cubicBezTo>
                    <a:cubicBezTo>
                      <a:pt x="2334" y="258"/>
                      <a:pt x="1774" y="616"/>
                      <a:pt x="1322" y="1128"/>
                    </a:cubicBezTo>
                    <a:cubicBezTo>
                      <a:pt x="1012" y="1473"/>
                      <a:pt x="631" y="1663"/>
                      <a:pt x="167" y="1699"/>
                    </a:cubicBezTo>
                    <a:cubicBezTo>
                      <a:pt x="71" y="1699"/>
                      <a:pt x="0" y="1782"/>
                      <a:pt x="12" y="1878"/>
                    </a:cubicBezTo>
                    <a:cubicBezTo>
                      <a:pt x="12" y="1951"/>
                      <a:pt x="86" y="2025"/>
                      <a:pt x="161" y="2025"/>
                    </a:cubicBezTo>
                    <a:cubicBezTo>
                      <a:pt x="171" y="2025"/>
                      <a:pt x="181" y="2023"/>
                      <a:pt x="191" y="2021"/>
                    </a:cubicBezTo>
                    <a:cubicBezTo>
                      <a:pt x="726" y="1985"/>
                      <a:pt x="1226" y="1759"/>
                      <a:pt x="1584" y="1342"/>
                    </a:cubicBezTo>
                    <a:cubicBezTo>
                      <a:pt x="2196" y="655"/>
                      <a:pt x="2970" y="332"/>
                      <a:pt x="3709" y="332"/>
                    </a:cubicBezTo>
                    <a:cubicBezTo>
                      <a:pt x="4637" y="332"/>
                      <a:pt x="5511" y="841"/>
                      <a:pt x="5941" y="1782"/>
                    </a:cubicBezTo>
                    <a:cubicBezTo>
                      <a:pt x="7310" y="4807"/>
                      <a:pt x="4286" y="8247"/>
                      <a:pt x="4167" y="8486"/>
                    </a:cubicBezTo>
                    <a:cubicBezTo>
                      <a:pt x="4096" y="8593"/>
                      <a:pt x="4167" y="8736"/>
                      <a:pt x="4298" y="8736"/>
                    </a:cubicBezTo>
                    <a:cubicBezTo>
                      <a:pt x="4346" y="8736"/>
                      <a:pt x="4405" y="8712"/>
                      <a:pt x="4441" y="8664"/>
                    </a:cubicBezTo>
                    <a:cubicBezTo>
                      <a:pt x="5132" y="7676"/>
                      <a:pt x="5096" y="7736"/>
                      <a:pt x="5108" y="7724"/>
                    </a:cubicBezTo>
                    <a:cubicBezTo>
                      <a:pt x="6298" y="5878"/>
                      <a:pt x="7144" y="3675"/>
                      <a:pt x="6215" y="1651"/>
                    </a:cubicBezTo>
                    <a:cubicBezTo>
                      <a:pt x="5759" y="640"/>
                      <a:pt x="4758" y="0"/>
                      <a:pt x="36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97ED67A-0677-212F-295C-6F9189861D87}"/>
              </a:ext>
            </a:extLst>
          </p:cNvPr>
          <p:cNvGrpSpPr/>
          <p:nvPr/>
        </p:nvGrpSpPr>
        <p:grpSpPr>
          <a:xfrm>
            <a:off x="7954369" y="1974545"/>
            <a:ext cx="557784" cy="640080"/>
            <a:chOff x="7950220" y="1899769"/>
            <a:chExt cx="557784" cy="640080"/>
          </a:xfrm>
        </p:grpSpPr>
        <p:sp>
          <p:nvSpPr>
            <p:cNvPr id="1326" name="Google Shape;1326;p39">
              <a:extLst>
                <a:ext uri="{FF2B5EF4-FFF2-40B4-BE49-F238E27FC236}">
                  <a16:creationId xmlns:a16="http://schemas.microsoft.com/office/drawing/2014/main" id="{A5C5B484-32C0-1664-AE24-62A93280A784}"/>
                </a:ext>
              </a:extLst>
            </p:cNvPr>
            <p:cNvSpPr/>
            <p:nvPr/>
          </p:nvSpPr>
          <p:spPr>
            <a:xfrm rot="5400000">
              <a:off x="7909072" y="1940917"/>
              <a:ext cx="640080" cy="557784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4" name="Google Shape;13069;p80">
              <a:extLst>
                <a:ext uri="{FF2B5EF4-FFF2-40B4-BE49-F238E27FC236}">
                  <a16:creationId xmlns:a16="http://schemas.microsoft.com/office/drawing/2014/main" id="{75BC5CB8-2BE6-9059-D813-6DC9D3BAE551}"/>
                </a:ext>
              </a:extLst>
            </p:cNvPr>
            <p:cNvGrpSpPr/>
            <p:nvPr/>
          </p:nvGrpSpPr>
          <p:grpSpPr>
            <a:xfrm>
              <a:off x="8069545" y="2006890"/>
              <a:ext cx="365760" cy="411480"/>
              <a:chOff x="1331406" y="1513361"/>
              <a:chExt cx="301784" cy="348607"/>
            </a:xfrm>
            <a:solidFill>
              <a:schemeClr val="tx1"/>
            </a:solidFill>
          </p:grpSpPr>
          <p:sp>
            <p:nvSpPr>
              <p:cNvPr id="55" name="Google Shape;13070;p80">
                <a:extLst>
                  <a:ext uri="{FF2B5EF4-FFF2-40B4-BE49-F238E27FC236}">
                    <a16:creationId xmlns:a16="http://schemas.microsoft.com/office/drawing/2014/main" id="{09AEF8C1-1AF6-C916-715B-4EE71FA2FA9B}"/>
                  </a:ext>
                </a:extLst>
              </p:cNvPr>
              <p:cNvSpPr/>
              <p:nvPr/>
            </p:nvSpPr>
            <p:spPr>
              <a:xfrm>
                <a:off x="1473237" y="1513361"/>
                <a:ext cx="159952" cy="169076"/>
              </a:xfrm>
              <a:custGeom>
                <a:avLst/>
                <a:gdLst/>
                <a:ahLst/>
                <a:cxnLst/>
                <a:rect l="l" t="t" r="r" b="b"/>
                <a:pathLst>
                  <a:path w="5049" h="5337" extrusionOk="0">
                    <a:moveTo>
                      <a:pt x="2623" y="0"/>
                    </a:moveTo>
                    <a:cubicBezTo>
                      <a:pt x="2460" y="0"/>
                      <a:pt x="2295" y="17"/>
                      <a:pt x="2132" y="50"/>
                    </a:cubicBezTo>
                    <a:cubicBezTo>
                      <a:pt x="1489" y="169"/>
                      <a:pt x="941" y="538"/>
                      <a:pt x="584" y="1074"/>
                    </a:cubicBezTo>
                    <a:cubicBezTo>
                      <a:pt x="0" y="1943"/>
                      <a:pt x="36" y="3050"/>
                      <a:pt x="655" y="3884"/>
                    </a:cubicBezTo>
                    <a:lnTo>
                      <a:pt x="596" y="5170"/>
                    </a:lnTo>
                    <a:cubicBezTo>
                      <a:pt x="596" y="5229"/>
                      <a:pt x="631" y="5277"/>
                      <a:pt x="679" y="5300"/>
                    </a:cubicBezTo>
                    <a:cubicBezTo>
                      <a:pt x="703" y="5312"/>
                      <a:pt x="739" y="5336"/>
                      <a:pt x="762" y="5336"/>
                    </a:cubicBezTo>
                    <a:cubicBezTo>
                      <a:pt x="798" y="5336"/>
                      <a:pt x="810" y="5336"/>
                      <a:pt x="834" y="5312"/>
                    </a:cubicBezTo>
                    <a:lnTo>
                      <a:pt x="2001" y="4777"/>
                    </a:lnTo>
                    <a:cubicBezTo>
                      <a:pt x="2203" y="4836"/>
                      <a:pt x="2417" y="4860"/>
                      <a:pt x="2608" y="4860"/>
                    </a:cubicBezTo>
                    <a:cubicBezTo>
                      <a:pt x="3394" y="4860"/>
                      <a:pt x="4156" y="4467"/>
                      <a:pt x="4620" y="3765"/>
                    </a:cubicBezTo>
                    <a:cubicBezTo>
                      <a:pt x="4870" y="3395"/>
                      <a:pt x="5001" y="2967"/>
                      <a:pt x="5025" y="2514"/>
                    </a:cubicBezTo>
                    <a:cubicBezTo>
                      <a:pt x="5049" y="2431"/>
                      <a:pt x="4989" y="2360"/>
                      <a:pt x="4906" y="2360"/>
                    </a:cubicBezTo>
                    <a:cubicBezTo>
                      <a:pt x="4811" y="2360"/>
                      <a:pt x="4739" y="2431"/>
                      <a:pt x="4739" y="2503"/>
                    </a:cubicBezTo>
                    <a:cubicBezTo>
                      <a:pt x="4715" y="2895"/>
                      <a:pt x="4608" y="3265"/>
                      <a:pt x="4382" y="3586"/>
                    </a:cubicBezTo>
                    <a:cubicBezTo>
                      <a:pt x="3981" y="4183"/>
                      <a:pt x="3325" y="4524"/>
                      <a:pt x="2630" y="4524"/>
                    </a:cubicBezTo>
                    <a:cubicBezTo>
                      <a:pt x="2438" y="4524"/>
                      <a:pt x="2242" y="4498"/>
                      <a:pt x="2048" y="4443"/>
                    </a:cubicBezTo>
                    <a:cubicBezTo>
                      <a:pt x="2027" y="4433"/>
                      <a:pt x="2008" y="4427"/>
                      <a:pt x="1990" y="4427"/>
                    </a:cubicBezTo>
                    <a:cubicBezTo>
                      <a:pt x="1969" y="4427"/>
                      <a:pt x="1949" y="4435"/>
                      <a:pt x="1929" y="4455"/>
                    </a:cubicBezTo>
                    <a:lnTo>
                      <a:pt x="953" y="4919"/>
                    </a:lnTo>
                    <a:lnTo>
                      <a:pt x="1001" y="3848"/>
                    </a:lnTo>
                    <a:cubicBezTo>
                      <a:pt x="1001" y="3800"/>
                      <a:pt x="989" y="3765"/>
                      <a:pt x="977" y="3741"/>
                    </a:cubicBezTo>
                    <a:cubicBezTo>
                      <a:pt x="405" y="3026"/>
                      <a:pt x="358" y="2026"/>
                      <a:pt x="870" y="1252"/>
                    </a:cubicBezTo>
                    <a:cubicBezTo>
                      <a:pt x="1179" y="788"/>
                      <a:pt x="1655" y="467"/>
                      <a:pt x="2203" y="359"/>
                    </a:cubicBezTo>
                    <a:cubicBezTo>
                      <a:pt x="2344" y="332"/>
                      <a:pt x="2485" y="319"/>
                      <a:pt x="2624" y="319"/>
                    </a:cubicBezTo>
                    <a:cubicBezTo>
                      <a:pt x="3038" y="319"/>
                      <a:pt x="3439" y="437"/>
                      <a:pt x="3787" y="669"/>
                    </a:cubicBezTo>
                    <a:cubicBezTo>
                      <a:pt x="4227" y="967"/>
                      <a:pt x="4525" y="1419"/>
                      <a:pt x="4668" y="1919"/>
                    </a:cubicBezTo>
                    <a:cubicBezTo>
                      <a:pt x="4678" y="1998"/>
                      <a:pt x="4736" y="2044"/>
                      <a:pt x="4811" y="2044"/>
                    </a:cubicBezTo>
                    <a:cubicBezTo>
                      <a:pt x="4826" y="2044"/>
                      <a:pt x="4842" y="2042"/>
                      <a:pt x="4858" y="2038"/>
                    </a:cubicBezTo>
                    <a:cubicBezTo>
                      <a:pt x="4942" y="2026"/>
                      <a:pt x="4989" y="1943"/>
                      <a:pt x="4977" y="1848"/>
                    </a:cubicBezTo>
                    <a:cubicBezTo>
                      <a:pt x="4822" y="1252"/>
                      <a:pt x="4465" y="752"/>
                      <a:pt x="3965" y="407"/>
                    </a:cubicBezTo>
                    <a:cubicBezTo>
                      <a:pt x="3566" y="141"/>
                      <a:pt x="3100" y="0"/>
                      <a:pt x="26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13071;p80">
                <a:extLst>
                  <a:ext uri="{FF2B5EF4-FFF2-40B4-BE49-F238E27FC236}">
                    <a16:creationId xmlns:a16="http://schemas.microsoft.com/office/drawing/2014/main" id="{3D847851-3DBE-123D-9C94-6239DBBB7C55}"/>
                  </a:ext>
                </a:extLst>
              </p:cNvPr>
              <p:cNvSpPr/>
              <p:nvPr/>
            </p:nvSpPr>
            <p:spPr>
              <a:xfrm>
                <a:off x="1331406" y="1579033"/>
                <a:ext cx="152412" cy="282934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8931" extrusionOk="0">
                    <a:moveTo>
                      <a:pt x="1132" y="310"/>
                    </a:moveTo>
                    <a:cubicBezTo>
                      <a:pt x="1203" y="310"/>
                      <a:pt x="1263" y="346"/>
                      <a:pt x="1310" y="382"/>
                    </a:cubicBezTo>
                    <a:cubicBezTo>
                      <a:pt x="1358" y="430"/>
                      <a:pt x="1382" y="501"/>
                      <a:pt x="1382" y="560"/>
                    </a:cubicBezTo>
                    <a:lnTo>
                      <a:pt x="1382" y="2073"/>
                    </a:lnTo>
                    <a:lnTo>
                      <a:pt x="858" y="2073"/>
                    </a:lnTo>
                    <a:lnTo>
                      <a:pt x="858" y="560"/>
                    </a:lnTo>
                    <a:cubicBezTo>
                      <a:pt x="870" y="430"/>
                      <a:pt x="977" y="310"/>
                      <a:pt x="1132" y="310"/>
                    </a:cubicBezTo>
                    <a:close/>
                    <a:moveTo>
                      <a:pt x="3644" y="310"/>
                    </a:moveTo>
                    <a:cubicBezTo>
                      <a:pt x="3727" y="310"/>
                      <a:pt x="3787" y="346"/>
                      <a:pt x="3823" y="382"/>
                    </a:cubicBezTo>
                    <a:cubicBezTo>
                      <a:pt x="3870" y="430"/>
                      <a:pt x="3906" y="501"/>
                      <a:pt x="3906" y="560"/>
                    </a:cubicBezTo>
                    <a:lnTo>
                      <a:pt x="3906" y="2073"/>
                    </a:lnTo>
                    <a:lnTo>
                      <a:pt x="3382" y="2073"/>
                    </a:lnTo>
                    <a:lnTo>
                      <a:pt x="3382" y="560"/>
                    </a:lnTo>
                    <a:cubicBezTo>
                      <a:pt x="3394" y="430"/>
                      <a:pt x="3513" y="310"/>
                      <a:pt x="3644" y="310"/>
                    </a:cubicBezTo>
                    <a:close/>
                    <a:moveTo>
                      <a:pt x="4454" y="2406"/>
                    </a:moveTo>
                    <a:lnTo>
                      <a:pt x="4454" y="2918"/>
                    </a:lnTo>
                    <a:lnTo>
                      <a:pt x="310" y="2918"/>
                    </a:lnTo>
                    <a:lnTo>
                      <a:pt x="310" y="2406"/>
                    </a:lnTo>
                    <a:close/>
                    <a:moveTo>
                      <a:pt x="2989" y="5513"/>
                    </a:moveTo>
                    <a:lnTo>
                      <a:pt x="2989" y="5978"/>
                    </a:lnTo>
                    <a:lnTo>
                      <a:pt x="1787" y="5978"/>
                    </a:lnTo>
                    <a:lnTo>
                      <a:pt x="1787" y="5513"/>
                    </a:lnTo>
                    <a:close/>
                    <a:moveTo>
                      <a:pt x="2846" y="6299"/>
                    </a:moveTo>
                    <a:lnTo>
                      <a:pt x="2846" y="6752"/>
                    </a:lnTo>
                    <a:lnTo>
                      <a:pt x="1930" y="6752"/>
                    </a:lnTo>
                    <a:lnTo>
                      <a:pt x="1930" y="6299"/>
                    </a:lnTo>
                    <a:close/>
                    <a:moveTo>
                      <a:pt x="1132" y="1"/>
                    </a:moveTo>
                    <a:cubicBezTo>
                      <a:pt x="798" y="1"/>
                      <a:pt x="548" y="263"/>
                      <a:pt x="548" y="572"/>
                    </a:cubicBezTo>
                    <a:lnTo>
                      <a:pt x="548" y="2084"/>
                    </a:lnTo>
                    <a:lnTo>
                      <a:pt x="167" y="2084"/>
                    </a:lnTo>
                    <a:cubicBezTo>
                      <a:pt x="72" y="2084"/>
                      <a:pt x="1" y="2156"/>
                      <a:pt x="1" y="2239"/>
                    </a:cubicBezTo>
                    <a:lnTo>
                      <a:pt x="1" y="3061"/>
                    </a:lnTo>
                    <a:cubicBezTo>
                      <a:pt x="1" y="3156"/>
                      <a:pt x="72" y="3227"/>
                      <a:pt x="167" y="3227"/>
                    </a:cubicBezTo>
                    <a:lnTo>
                      <a:pt x="203" y="3227"/>
                    </a:lnTo>
                    <a:lnTo>
                      <a:pt x="203" y="3823"/>
                    </a:lnTo>
                    <a:cubicBezTo>
                      <a:pt x="203" y="3847"/>
                      <a:pt x="227" y="3894"/>
                      <a:pt x="239" y="3930"/>
                    </a:cubicBezTo>
                    <a:lnTo>
                      <a:pt x="727" y="4537"/>
                    </a:lnTo>
                    <a:cubicBezTo>
                      <a:pt x="760" y="4576"/>
                      <a:pt x="807" y="4594"/>
                      <a:pt x="853" y="4594"/>
                    </a:cubicBezTo>
                    <a:cubicBezTo>
                      <a:pt x="890" y="4594"/>
                      <a:pt x="926" y="4582"/>
                      <a:pt x="953" y="4561"/>
                    </a:cubicBezTo>
                    <a:cubicBezTo>
                      <a:pt x="1025" y="4501"/>
                      <a:pt x="1025" y="4406"/>
                      <a:pt x="977" y="4347"/>
                    </a:cubicBezTo>
                    <a:lnTo>
                      <a:pt x="525" y="3775"/>
                    </a:lnTo>
                    <a:lnTo>
                      <a:pt x="525" y="3239"/>
                    </a:lnTo>
                    <a:lnTo>
                      <a:pt x="4239" y="3239"/>
                    </a:lnTo>
                    <a:lnTo>
                      <a:pt x="4239" y="3775"/>
                    </a:lnTo>
                    <a:lnTo>
                      <a:pt x="3084" y="5216"/>
                    </a:lnTo>
                    <a:lnTo>
                      <a:pt x="1691" y="5216"/>
                    </a:lnTo>
                    <a:lnTo>
                      <a:pt x="1429" y="4882"/>
                    </a:lnTo>
                    <a:cubicBezTo>
                      <a:pt x="1418" y="4847"/>
                      <a:pt x="1394" y="4835"/>
                      <a:pt x="1382" y="4823"/>
                    </a:cubicBezTo>
                    <a:cubicBezTo>
                      <a:pt x="1351" y="4797"/>
                      <a:pt x="1313" y="4785"/>
                      <a:pt x="1277" y="4785"/>
                    </a:cubicBezTo>
                    <a:cubicBezTo>
                      <a:pt x="1229" y="4785"/>
                      <a:pt x="1183" y="4806"/>
                      <a:pt x="1156" y="4847"/>
                    </a:cubicBezTo>
                    <a:cubicBezTo>
                      <a:pt x="1120" y="4906"/>
                      <a:pt x="1120" y="4978"/>
                      <a:pt x="1156" y="5037"/>
                    </a:cubicBezTo>
                    <a:lnTo>
                      <a:pt x="1489" y="5442"/>
                    </a:lnTo>
                    <a:lnTo>
                      <a:pt x="1489" y="6156"/>
                    </a:lnTo>
                    <a:cubicBezTo>
                      <a:pt x="1489" y="6252"/>
                      <a:pt x="1560" y="6311"/>
                      <a:pt x="1632" y="6323"/>
                    </a:cubicBezTo>
                    <a:lnTo>
                      <a:pt x="1632" y="6942"/>
                    </a:lnTo>
                    <a:cubicBezTo>
                      <a:pt x="1632" y="7037"/>
                      <a:pt x="1715" y="7109"/>
                      <a:pt x="1799" y="7109"/>
                    </a:cubicBezTo>
                    <a:lnTo>
                      <a:pt x="1834" y="7109"/>
                    </a:lnTo>
                    <a:lnTo>
                      <a:pt x="1834" y="8764"/>
                    </a:lnTo>
                    <a:cubicBezTo>
                      <a:pt x="1834" y="8859"/>
                      <a:pt x="1906" y="8931"/>
                      <a:pt x="1989" y="8931"/>
                    </a:cubicBezTo>
                    <a:lnTo>
                      <a:pt x="2846" y="8931"/>
                    </a:lnTo>
                    <a:cubicBezTo>
                      <a:pt x="2930" y="8931"/>
                      <a:pt x="3001" y="8859"/>
                      <a:pt x="3001" y="8764"/>
                    </a:cubicBezTo>
                    <a:lnTo>
                      <a:pt x="3001" y="8145"/>
                    </a:lnTo>
                    <a:cubicBezTo>
                      <a:pt x="3001" y="8050"/>
                      <a:pt x="2930" y="7978"/>
                      <a:pt x="2846" y="7978"/>
                    </a:cubicBezTo>
                    <a:cubicBezTo>
                      <a:pt x="2751" y="7978"/>
                      <a:pt x="2680" y="8050"/>
                      <a:pt x="2680" y="8145"/>
                    </a:cubicBezTo>
                    <a:lnTo>
                      <a:pt x="2680" y="8597"/>
                    </a:lnTo>
                    <a:lnTo>
                      <a:pt x="2156" y="8597"/>
                    </a:lnTo>
                    <a:lnTo>
                      <a:pt x="2156" y="7109"/>
                    </a:lnTo>
                    <a:lnTo>
                      <a:pt x="2680" y="7109"/>
                    </a:lnTo>
                    <a:lnTo>
                      <a:pt x="2680" y="7502"/>
                    </a:lnTo>
                    <a:cubicBezTo>
                      <a:pt x="2680" y="7585"/>
                      <a:pt x="2751" y="7669"/>
                      <a:pt x="2846" y="7669"/>
                    </a:cubicBezTo>
                    <a:cubicBezTo>
                      <a:pt x="2930" y="7669"/>
                      <a:pt x="3001" y="7585"/>
                      <a:pt x="3001" y="7502"/>
                    </a:cubicBezTo>
                    <a:lnTo>
                      <a:pt x="3001" y="7109"/>
                    </a:lnTo>
                    <a:lnTo>
                      <a:pt x="3037" y="7109"/>
                    </a:lnTo>
                    <a:cubicBezTo>
                      <a:pt x="3120" y="7109"/>
                      <a:pt x="3203" y="7037"/>
                      <a:pt x="3203" y="6954"/>
                    </a:cubicBezTo>
                    <a:lnTo>
                      <a:pt x="3203" y="6323"/>
                    </a:lnTo>
                    <a:cubicBezTo>
                      <a:pt x="3287" y="6323"/>
                      <a:pt x="3346" y="6252"/>
                      <a:pt x="3346" y="6156"/>
                    </a:cubicBezTo>
                    <a:lnTo>
                      <a:pt x="3346" y="5442"/>
                    </a:lnTo>
                    <a:lnTo>
                      <a:pt x="4573" y="3942"/>
                    </a:lnTo>
                    <a:cubicBezTo>
                      <a:pt x="4597" y="3906"/>
                      <a:pt x="4597" y="3882"/>
                      <a:pt x="4597" y="3835"/>
                    </a:cubicBezTo>
                    <a:lnTo>
                      <a:pt x="4597" y="3239"/>
                    </a:lnTo>
                    <a:lnTo>
                      <a:pt x="4644" y="3239"/>
                    </a:lnTo>
                    <a:cubicBezTo>
                      <a:pt x="4727" y="3239"/>
                      <a:pt x="4811" y="3168"/>
                      <a:pt x="4811" y="3073"/>
                    </a:cubicBezTo>
                    <a:lnTo>
                      <a:pt x="4811" y="2263"/>
                    </a:lnTo>
                    <a:cubicBezTo>
                      <a:pt x="4775" y="2156"/>
                      <a:pt x="4704" y="2084"/>
                      <a:pt x="4620" y="2084"/>
                    </a:cubicBezTo>
                    <a:lnTo>
                      <a:pt x="4227" y="2084"/>
                    </a:lnTo>
                    <a:lnTo>
                      <a:pt x="4227" y="584"/>
                    </a:lnTo>
                    <a:cubicBezTo>
                      <a:pt x="4227" y="430"/>
                      <a:pt x="4168" y="287"/>
                      <a:pt x="4061" y="156"/>
                    </a:cubicBezTo>
                    <a:cubicBezTo>
                      <a:pt x="3954" y="60"/>
                      <a:pt x="3811" y="1"/>
                      <a:pt x="3644" y="1"/>
                    </a:cubicBezTo>
                    <a:cubicBezTo>
                      <a:pt x="3323" y="1"/>
                      <a:pt x="3061" y="263"/>
                      <a:pt x="3061" y="572"/>
                    </a:cubicBezTo>
                    <a:lnTo>
                      <a:pt x="3061" y="2084"/>
                    </a:lnTo>
                    <a:lnTo>
                      <a:pt x="1715" y="2084"/>
                    </a:lnTo>
                    <a:lnTo>
                      <a:pt x="1715" y="572"/>
                    </a:lnTo>
                    <a:cubicBezTo>
                      <a:pt x="1715" y="430"/>
                      <a:pt x="1656" y="275"/>
                      <a:pt x="1549" y="156"/>
                    </a:cubicBezTo>
                    <a:cubicBezTo>
                      <a:pt x="1441" y="60"/>
                      <a:pt x="1298" y="1"/>
                      <a:pt x="11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13072;p80">
                <a:extLst>
                  <a:ext uri="{FF2B5EF4-FFF2-40B4-BE49-F238E27FC236}">
                    <a16:creationId xmlns:a16="http://schemas.microsoft.com/office/drawing/2014/main" id="{451AEE52-5D33-82AB-6A27-F7A0AC13FEE3}"/>
                  </a:ext>
                </a:extLst>
              </p:cNvPr>
              <p:cNvSpPr/>
              <p:nvPr/>
            </p:nvSpPr>
            <p:spPr>
              <a:xfrm>
                <a:off x="1373667" y="1686935"/>
                <a:ext cx="66401" cy="1058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334" extrusionOk="0">
                    <a:moveTo>
                      <a:pt x="167" y="0"/>
                    </a:moveTo>
                    <a:cubicBezTo>
                      <a:pt x="84" y="0"/>
                      <a:pt x="0" y="72"/>
                      <a:pt x="0" y="167"/>
                    </a:cubicBezTo>
                    <a:cubicBezTo>
                      <a:pt x="0" y="250"/>
                      <a:pt x="84" y="333"/>
                      <a:pt x="167" y="333"/>
                    </a:cubicBezTo>
                    <a:lnTo>
                      <a:pt x="1929" y="333"/>
                    </a:lnTo>
                    <a:cubicBezTo>
                      <a:pt x="2012" y="333"/>
                      <a:pt x="2096" y="250"/>
                      <a:pt x="2096" y="167"/>
                    </a:cubicBezTo>
                    <a:cubicBezTo>
                      <a:pt x="2096" y="72"/>
                      <a:pt x="2012" y="0"/>
                      <a:pt x="1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13073;p80">
                <a:extLst>
                  <a:ext uri="{FF2B5EF4-FFF2-40B4-BE49-F238E27FC236}">
                    <a16:creationId xmlns:a16="http://schemas.microsoft.com/office/drawing/2014/main" id="{98807124-9B73-3F56-7617-1665B150D1A5}"/>
                  </a:ext>
                </a:extLst>
              </p:cNvPr>
              <p:cNvSpPr/>
              <p:nvPr/>
            </p:nvSpPr>
            <p:spPr>
              <a:xfrm>
                <a:off x="1518508" y="1536044"/>
                <a:ext cx="72452" cy="112812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3561" extrusionOk="0">
                    <a:moveTo>
                      <a:pt x="1596" y="334"/>
                    </a:moveTo>
                    <a:lnTo>
                      <a:pt x="1024" y="1084"/>
                    </a:lnTo>
                    <a:cubicBezTo>
                      <a:pt x="1000" y="1132"/>
                      <a:pt x="988" y="1203"/>
                      <a:pt x="1012" y="1251"/>
                    </a:cubicBezTo>
                    <a:cubicBezTo>
                      <a:pt x="1048" y="1310"/>
                      <a:pt x="1107" y="1346"/>
                      <a:pt x="1167" y="1346"/>
                    </a:cubicBezTo>
                    <a:lnTo>
                      <a:pt x="1774" y="1346"/>
                    </a:lnTo>
                    <a:lnTo>
                      <a:pt x="893" y="2370"/>
                    </a:lnTo>
                    <a:lnTo>
                      <a:pt x="1167" y="1775"/>
                    </a:lnTo>
                    <a:cubicBezTo>
                      <a:pt x="1191" y="1727"/>
                      <a:pt x="1179" y="1667"/>
                      <a:pt x="1155" y="1620"/>
                    </a:cubicBezTo>
                    <a:cubicBezTo>
                      <a:pt x="1119" y="1584"/>
                      <a:pt x="1072" y="1548"/>
                      <a:pt x="1012" y="1548"/>
                    </a:cubicBezTo>
                    <a:lnTo>
                      <a:pt x="453" y="1548"/>
                    </a:lnTo>
                    <a:lnTo>
                      <a:pt x="1155" y="334"/>
                    </a:lnTo>
                    <a:close/>
                    <a:moveTo>
                      <a:pt x="1048" y="1"/>
                    </a:moveTo>
                    <a:cubicBezTo>
                      <a:pt x="988" y="1"/>
                      <a:pt x="941" y="24"/>
                      <a:pt x="917" y="72"/>
                    </a:cubicBezTo>
                    <a:lnTo>
                      <a:pt x="36" y="1620"/>
                    </a:lnTo>
                    <a:cubicBezTo>
                      <a:pt x="0" y="1667"/>
                      <a:pt x="0" y="1727"/>
                      <a:pt x="36" y="1787"/>
                    </a:cubicBezTo>
                    <a:cubicBezTo>
                      <a:pt x="60" y="1834"/>
                      <a:pt x="107" y="1858"/>
                      <a:pt x="167" y="1858"/>
                    </a:cubicBezTo>
                    <a:lnTo>
                      <a:pt x="762" y="1858"/>
                    </a:lnTo>
                    <a:lnTo>
                      <a:pt x="95" y="3322"/>
                    </a:lnTo>
                    <a:cubicBezTo>
                      <a:pt x="60" y="3394"/>
                      <a:pt x="95" y="3477"/>
                      <a:pt x="155" y="3525"/>
                    </a:cubicBezTo>
                    <a:cubicBezTo>
                      <a:pt x="179" y="3537"/>
                      <a:pt x="215" y="3561"/>
                      <a:pt x="238" y="3561"/>
                    </a:cubicBezTo>
                    <a:cubicBezTo>
                      <a:pt x="286" y="3561"/>
                      <a:pt x="334" y="3537"/>
                      <a:pt x="357" y="3501"/>
                    </a:cubicBezTo>
                    <a:lnTo>
                      <a:pt x="2203" y="1275"/>
                    </a:lnTo>
                    <a:cubicBezTo>
                      <a:pt x="2262" y="1227"/>
                      <a:pt x="2286" y="1167"/>
                      <a:pt x="2250" y="1108"/>
                    </a:cubicBezTo>
                    <a:cubicBezTo>
                      <a:pt x="2227" y="1048"/>
                      <a:pt x="2167" y="1013"/>
                      <a:pt x="2108" y="1013"/>
                    </a:cubicBezTo>
                    <a:lnTo>
                      <a:pt x="1477" y="1013"/>
                    </a:lnTo>
                    <a:lnTo>
                      <a:pt x="2048" y="251"/>
                    </a:lnTo>
                    <a:cubicBezTo>
                      <a:pt x="2072" y="203"/>
                      <a:pt x="2084" y="132"/>
                      <a:pt x="2060" y="84"/>
                    </a:cubicBezTo>
                    <a:cubicBezTo>
                      <a:pt x="2024" y="24"/>
                      <a:pt x="1965" y="1"/>
                      <a:pt x="19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391" name="Group 1390">
            <a:extLst>
              <a:ext uri="{FF2B5EF4-FFF2-40B4-BE49-F238E27FC236}">
                <a16:creationId xmlns:a16="http://schemas.microsoft.com/office/drawing/2014/main" id="{F7E6A8DE-583B-A997-190D-E8A626B7EBB7}"/>
              </a:ext>
            </a:extLst>
          </p:cNvPr>
          <p:cNvGrpSpPr/>
          <p:nvPr/>
        </p:nvGrpSpPr>
        <p:grpSpPr>
          <a:xfrm>
            <a:off x="6125890" y="4222643"/>
            <a:ext cx="557784" cy="640080"/>
            <a:chOff x="6133062" y="4234996"/>
            <a:chExt cx="557784" cy="640080"/>
          </a:xfrm>
        </p:grpSpPr>
        <p:sp>
          <p:nvSpPr>
            <p:cNvPr id="30" name="Google Shape;1324;p39">
              <a:extLst>
                <a:ext uri="{FF2B5EF4-FFF2-40B4-BE49-F238E27FC236}">
                  <a16:creationId xmlns:a16="http://schemas.microsoft.com/office/drawing/2014/main" id="{FC0B55FC-FCE1-454D-4961-7A8211E19F32}"/>
                </a:ext>
              </a:extLst>
            </p:cNvPr>
            <p:cNvSpPr/>
            <p:nvPr/>
          </p:nvSpPr>
          <p:spPr>
            <a:xfrm rot="5400000">
              <a:off x="6091914" y="4276144"/>
              <a:ext cx="640080" cy="557784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0" name="Google Shape;13264;p81">
              <a:extLst>
                <a:ext uri="{FF2B5EF4-FFF2-40B4-BE49-F238E27FC236}">
                  <a16:creationId xmlns:a16="http://schemas.microsoft.com/office/drawing/2014/main" id="{928C5B19-71B6-EFA7-3157-F442714C0E64}"/>
                </a:ext>
              </a:extLst>
            </p:cNvPr>
            <p:cNvGrpSpPr/>
            <p:nvPr/>
          </p:nvGrpSpPr>
          <p:grpSpPr>
            <a:xfrm rot="1800000">
              <a:off x="6305612" y="4335579"/>
              <a:ext cx="210312" cy="438912"/>
              <a:chOff x="7699309" y="1508626"/>
              <a:chExt cx="154922" cy="351827"/>
            </a:xfrm>
            <a:solidFill>
              <a:schemeClr val="tx1"/>
            </a:solidFill>
          </p:grpSpPr>
          <p:sp>
            <p:nvSpPr>
              <p:cNvPr id="61" name="Google Shape;13265;p81">
                <a:extLst>
                  <a:ext uri="{FF2B5EF4-FFF2-40B4-BE49-F238E27FC236}">
                    <a16:creationId xmlns:a16="http://schemas.microsoft.com/office/drawing/2014/main" id="{C1B92AAC-C5F3-C2D1-E8F3-F2F21CFC1BA9}"/>
                  </a:ext>
                </a:extLst>
              </p:cNvPr>
              <p:cNvSpPr/>
              <p:nvPr/>
            </p:nvSpPr>
            <p:spPr>
              <a:xfrm>
                <a:off x="7733022" y="1737336"/>
                <a:ext cx="24267" cy="57599"/>
              </a:xfrm>
              <a:custGeom>
                <a:avLst/>
                <a:gdLst/>
                <a:ahLst/>
                <a:cxnLst/>
                <a:rect l="l" t="t" r="r" b="b"/>
                <a:pathLst>
                  <a:path w="763" h="1811" extrusionOk="0">
                    <a:moveTo>
                      <a:pt x="584" y="1"/>
                    </a:moveTo>
                    <a:cubicBezTo>
                      <a:pt x="488" y="1"/>
                      <a:pt x="417" y="84"/>
                      <a:pt x="417" y="167"/>
                    </a:cubicBezTo>
                    <a:lnTo>
                      <a:pt x="417" y="501"/>
                    </a:lnTo>
                    <a:cubicBezTo>
                      <a:pt x="417" y="596"/>
                      <a:pt x="369" y="715"/>
                      <a:pt x="298" y="798"/>
                    </a:cubicBezTo>
                    <a:cubicBezTo>
                      <a:pt x="72" y="1013"/>
                      <a:pt x="0" y="1358"/>
                      <a:pt x="155" y="1644"/>
                    </a:cubicBezTo>
                    <a:lnTo>
                      <a:pt x="179" y="1715"/>
                    </a:lnTo>
                    <a:cubicBezTo>
                      <a:pt x="215" y="1775"/>
                      <a:pt x="274" y="1810"/>
                      <a:pt x="334" y="1810"/>
                    </a:cubicBezTo>
                    <a:cubicBezTo>
                      <a:pt x="357" y="1810"/>
                      <a:pt x="369" y="1810"/>
                      <a:pt x="405" y="1786"/>
                    </a:cubicBezTo>
                    <a:cubicBezTo>
                      <a:pt x="477" y="1751"/>
                      <a:pt x="524" y="1655"/>
                      <a:pt x="477" y="1572"/>
                    </a:cubicBezTo>
                    <a:lnTo>
                      <a:pt x="453" y="1489"/>
                    </a:lnTo>
                    <a:cubicBezTo>
                      <a:pt x="369" y="1334"/>
                      <a:pt x="405" y="1155"/>
                      <a:pt x="536" y="1013"/>
                    </a:cubicBezTo>
                    <a:cubicBezTo>
                      <a:pt x="691" y="882"/>
                      <a:pt x="762" y="691"/>
                      <a:pt x="762" y="501"/>
                    </a:cubicBezTo>
                    <a:lnTo>
                      <a:pt x="762" y="167"/>
                    </a:lnTo>
                    <a:cubicBezTo>
                      <a:pt x="750" y="84"/>
                      <a:pt x="667" y="1"/>
                      <a:pt x="5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13266;p81">
                <a:extLst>
                  <a:ext uri="{FF2B5EF4-FFF2-40B4-BE49-F238E27FC236}">
                    <a16:creationId xmlns:a16="http://schemas.microsoft.com/office/drawing/2014/main" id="{3B046475-CC23-0690-B5B3-F5F806AD1EAC}"/>
                  </a:ext>
                </a:extLst>
              </p:cNvPr>
              <p:cNvSpPr/>
              <p:nvPr/>
            </p:nvSpPr>
            <p:spPr>
              <a:xfrm>
                <a:off x="7796632" y="1737336"/>
                <a:ext cx="23504" cy="57599"/>
              </a:xfrm>
              <a:custGeom>
                <a:avLst/>
                <a:gdLst/>
                <a:ahLst/>
                <a:cxnLst/>
                <a:rect l="l" t="t" r="r" b="b"/>
                <a:pathLst>
                  <a:path w="739" h="1811" extrusionOk="0">
                    <a:moveTo>
                      <a:pt x="155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501"/>
                    </a:lnTo>
                    <a:cubicBezTo>
                      <a:pt x="1" y="691"/>
                      <a:pt x="84" y="882"/>
                      <a:pt x="215" y="1013"/>
                    </a:cubicBezTo>
                    <a:cubicBezTo>
                      <a:pt x="358" y="1132"/>
                      <a:pt x="382" y="1334"/>
                      <a:pt x="310" y="1489"/>
                    </a:cubicBezTo>
                    <a:lnTo>
                      <a:pt x="274" y="1572"/>
                    </a:lnTo>
                    <a:cubicBezTo>
                      <a:pt x="239" y="1644"/>
                      <a:pt x="274" y="1751"/>
                      <a:pt x="358" y="1786"/>
                    </a:cubicBezTo>
                    <a:cubicBezTo>
                      <a:pt x="382" y="1810"/>
                      <a:pt x="393" y="1810"/>
                      <a:pt x="429" y="1810"/>
                    </a:cubicBezTo>
                    <a:cubicBezTo>
                      <a:pt x="489" y="1810"/>
                      <a:pt x="548" y="1775"/>
                      <a:pt x="572" y="1715"/>
                    </a:cubicBezTo>
                    <a:lnTo>
                      <a:pt x="608" y="1644"/>
                    </a:lnTo>
                    <a:cubicBezTo>
                      <a:pt x="739" y="1346"/>
                      <a:pt x="679" y="1013"/>
                      <a:pt x="441" y="798"/>
                    </a:cubicBezTo>
                    <a:cubicBezTo>
                      <a:pt x="370" y="715"/>
                      <a:pt x="322" y="620"/>
                      <a:pt x="322" y="501"/>
                    </a:cubicBezTo>
                    <a:lnTo>
                      <a:pt x="322" y="167"/>
                    </a:lnTo>
                    <a:cubicBezTo>
                      <a:pt x="322" y="84"/>
                      <a:pt x="251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13267;p81">
                <a:extLst>
                  <a:ext uri="{FF2B5EF4-FFF2-40B4-BE49-F238E27FC236}">
                    <a16:creationId xmlns:a16="http://schemas.microsoft.com/office/drawing/2014/main" id="{C1A56953-9D2E-3B00-6808-159E39567CD4}"/>
                  </a:ext>
                </a:extLst>
              </p:cNvPr>
              <p:cNvSpPr/>
              <p:nvPr/>
            </p:nvSpPr>
            <p:spPr>
              <a:xfrm>
                <a:off x="7757639" y="1792231"/>
                <a:ext cx="32" cy="7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5" extrusionOk="0">
                    <a:moveTo>
                      <a:pt x="0" y="1"/>
                    </a:moveTo>
                    <a:cubicBezTo>
                      <a:pt x="0" y="1"/>
                      <a:pt x="0" y="25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" name="Google Shape;13268;p81">
                <a:extLst>
                  <a:ext uri="{FF2B5EF4-FFF2-40B4-BE49-F238E27FC236}">
                    <a16:creationId xmlns:a16="http://schemas.microsoft.com/office/drawing/2014/main" id="{EA743541-8A58-D5EE-67A7-780CEE93E26B}"/>
                  </a:ext>
                </a:extLst>
              </p:cNvPr>
              <p:cNvSpPr/>
              <p:nvPr/>
            </p:nvSpPr>
            <p:spPr>
              <a:xfrm>
                <a:off x="7757639" y="1784280"/>
                <a:ext cx="39406" cy="76173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2395" extrusionOk="0">
                    <a:moveTo>
                      <a:pt x="857" y="322"/>
                    </a:moveTo>
                    <a:lnTo>
                      <a:pt x="834" y="894"/>
                    </a:lnTo>
                    <a:lnTo>
                      <a:pt x="357" y="894"/>
                    </a:lnTo>
                    <a:lnTo>
                      <a:pt x="322" y="322"/>
                    </a:lnTo>
                    <a:close/>
                    <a:moveTo>
                      <a:pt x="822" y="1227"/>
                    </a:moveTo>
                    <a:lnTo>
                      <a:pt x="762" y="2073"/>
                    </a:lnTo>
                    <a:lnTo>
                      <a:pt x="429" y="2073"/>
                    </a:lnTo>
                    <a:lnTo>
                      <a:pt x="393" y="1227"/>
                    </a:lnTo>
                    <a:close/>
                    <a:moveTo>
                      <a:pt x="250" y="1"/>
                    </a:moveTo>
                    <a:cubicBezTo>
                      <a:pt x="179" y="1"/>
                      <a:pt x="119" y="25"/>
                      <a:pt x="72" y="72"/>
                    </a:cubicBezTo>
                    <a:cubicBezTo>
                      <a:pt x="24" y="120"/>
                      <a:pt x="0" y="191"/>
                      <a:pt x="12" y="251"/>
                    </a:cubicBezTo>
                    <a:cubicBezTo>
                      <a:pt x="12" y="275"/>
                      <a:pt x="119" y="2144"/>
                      <a:pt x="131" y="2156"/>
                    </a:cubicBezTo>
                    <a:cubicBezTo>
                      <a:pt x="143" y="2287"/>
                      <a:pt x="250" y="2394"/>
                      <a:pt x="381" y="2394"/>
                    </a:cubicBezTo>
                    <a:lnTo>
                      <a:pt x="857" y="2394"/>
                    </a:lnTo>
                    <a:cubicBezTo>
                      <a:pt x="1000" y="2394"/>
                      <a:pt x="1096" y="2299"/>
                      <a:pt x="1119" y="2156"/>
                    </a:cubicBezTo>
                    <a:lnTo>
                      <a:pt x="1238" y="251"/>
                    </a:lnTo>
                    <a:cubicBezTo>
                      <a:pt x="1191" y="191"/>
                      <a:pt x="1179" y="120"/>
                      <a:pt x="1131" y="72"/>
                    </a:cubicBezTo>
                    <a:cubicBezTo>
                      <a:pt x="1084" y="25"/>
                      <a:pt x="1024" y="1"/>
                      <a:pt x="95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" name="Google Shape;13269;p81">
                <a:extLst>
                  <a:ext uri="{FF2B5EF4-FFF2-40B4-BE49-F238E27FC236}">
                    <a16:creationId xmlns:a16="http://schemas.microsoft.com/office/drawing/2014/main" id="{3629FE7F-505B-EE1E-FC82-DE1EF6A8BE25}"/>
                  </a:ext>
                </a:extLst>
              </p:cNvPr>
              <p:cNvSpPr/>
              <p:nvPr/>
            </p:nvSpPr>
            <p:spPr>
              <a:xfrm>
                <a:off x="7805347" y="1642016"/>
                <a:ext cx="48884" cy="20177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6344" extrusionOk="0">
                    <a:moveTo>
                      <a:pt x="180" y="0"/>
                    </a:moveTo>
                    <a:cubicBezTo>
                      <a:pt x="119" y="0"/>
                      <a:pt x="54" y="27"/>
                      <a:pt x="36" y="81"/>
                    </a:cubicBezTo>
                    <a:cubicBezTo>
                      <a:pt x="0" y="164"/>
                      <a:pt x="36" y="259"/>
                      <a:pt x="108" y="295"/>
                    </a:cubicBezTo>
                    <a:cubicBezTo>
                      <a:pt x="584" y="497"/>
                      <a:pt x="893" y="985"/>
                      <a:pt x="893" y="1509"/>
                    </a:cubicBezTo>
                    <a:lnTo>
                      <a:pt x="893" y="2497"/>
                    </a:lnTo>
                    <a:cubicBezTo>
                      <a:pt x="893" y="2521"/>
                      <a:pt x="870" y="2569"/>
                      <a:pt x="834" y="2569"/>
                    </a:cubicBezTo>
                    <a:cubicBezTo>
                      <a:pt x="572" y="2628"/>
                      <a:pt x="381" y="2867"/>
                      <a:pt x="381" y="3140"/>
                    </a:cubicBezTo>
                    <a:lnTo>
                      <a:pt x="381" y="3307"/>
                    </a:lnTo>
                    <a:cubicBezTo>
                      <a:pt x="381" y="3605"/>
                      <a:pt x="596" y="3867"/>
                      <a:pt x="893" y="3891"/>
                    </a:cubicBezTo>
                    <a:cubicBezTo>
                      <a:pt x="1072" y="3902"/>
                      <a:pt x="1203" y="4057"/>
                      <a:pt x="1203" y="4236"/>
                    </a:cubicBezTo>
                    <a:lnTo>
                      <a:pt x="1203" y="4545"/>
                    </a:lnTo>
                    <a:cubicBezTo>
                      <a:pt x="1203" y="5224"/>
                      <a:pt x="774" y="5819"/>
                      <a:pt x="155" y="6034"/>
                    </a:cubicBezTo>
                    <a:cubicBezTo>
                      <a:pt x="60" y="6069"/>
                      <a:pt x="12" y="6153"/>
                      <a:pt x="48" y="6248"/>
                    </a:cubicBezTo>
                    <a:cubicBezTo>
                      <a:pt x="84" y="6319"/>
                      <a:pt x="131" y="6343"/>
                      <a:pt x="203" y="6343"/>
                    </a:cubicBezTo>
                    <a:cubicBezTo>
                      <a:pt x="215" y="6343"/>
                      <a:pt x="227" y="6343"/>
                      <a:pt x="262" y="6331"/>
                    </a:cubicBezTo>
                    <a:cubicBezTo>
                      <a:pt x="1012" y="6069"/>
                      <a:pt x="1536" y="5355"/>
                      <a:pt x="1536" y="4545"/>
                    </a:cubicBezTo>
                    <a:lnTo>
                      <a:pt x="1536" y="4236"/>
                    </a:lnTo>
                    <a:cubicBezTo>
                      <a:pt x="1536" y="3891"/>
                      <a:pt x="1274" y="3605"/>
                      <a:pt x="929" y="3581"/>
                    </a:cubicBezTo>
                    <a:cubicBezTo>
                      <a:pt x="798" y="3569"/>
                      <a:pt x="703" y="3462"/>
                      <a:pt x="703" y="3331"/>
                    </a:cubicBezTo>
                    <a:lnTo>
                      <a:pt x="703" y="3152"/>
                    </a:lnTo>
                    <a:cubicBezTo>
                      <a:pt x="703" y="3033"/>
                      <a:pt x="798" y="2926"/>
                      <a:pt x="917" y="2902"/>
                    </a:cubicBezTo>
                    <a:cubicBezTo>
                      <a:pt x="1096" y="2855"/>
                      <a:pt x="1227" y="2688"/>
                      <a:pt x="1227" y="2509"/>
                    </a:cubicBezTo>
                    <a:lnTo>
                      <a:pt x="1227" y="1521"/>
                    </a:lnTo>
                    <a:cubicBezTo>
                      <a:pt x="1227" y="878"/>
                      <a:pt x="834" y="283"/>
                      <a:pt x="239" y="9"/>
                    </a:cubicBezTo>
                    <a:cubicBezTo>
                      <a:pt x="221" y="3"/>
                      <a:pt x="201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" name="Google Shape;13270;p81">
                <a:extLst>
                  <a:ext uri="{FF2B5EF4-FFF2-40B4-BE49-F238E27FC236}">
                    <a16:creationId xmlns:a16="http://schemas.microsoft.com/office/drawing/2014/main" id="{24FBC44D-A773-D3FA-B7FE-D543A61F396A}"/>
                  </a:ext>
                </a:extLst>
              </p:cNvPr>
              <p:cNvSpPr/>
              <p:nvPr/>
            </p:nvSpPr>
            <p:spPr>
              <a:xfrm>
                <a:off x="7699309" y="1642239"/>
                <a:ext cx="48884" cy="20266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6372" extrusionOk="0">
                    <a:moveTo>
                      <a:pt x="1348" y="0"/>
                    </a:moveTo>
                    <a:cubicBezTo>
                      <a:pt x="1326" y="0"/>
                      <a:pt x="1305" y="5"/>
                      <a:pt x="1287" y="14"/>
                    </a:cubicBezTo>
                    <a:cubicBezTo>
                      <a:pt x="691" y="288"/>
                      <a:pt x="310" y="883"/>
                      <a:pt x="310" y="1526"/>
                    </a:cubicBezTo>
                    <a:lnTo>
                      <a:pt x="310" y="2502"/>
                    </a:lnTo>
                    <a:cubicBezTo>
                      <a:pt x="310" y="2693"/>
                      <a:pt x="453" y="2860"/>
                      <a:pt x="632" y="2895"/>
                    </a:cubicBezTo>
                    <a:cubicBezTo>
                      <a:pt x="751" y="2919"/>
                      <a:pt x="834" y="3026"/>
                      <a:pt x="834" y="3145"/>
                    </a:cubicBezTo>
                    <a:lnTo>
                      <a:pt x="834" y="3324"/>
                    </a:lnTo>
                    <a:cubicBezTo>
                      <a:pt x="834" y="3455"/>
                      <a:pt x="727" y="3562"/>
                      <a:pt x="608" y="3574"/>
                    </a:cubicBezTo>
                    <a:cubicBezTo>
                      <a:pt x="274" y="3610"/>
                      <a:pt x="1" y="3907"/>
                      <a:pt x="1" y="4241"/>
                    </a:cubicBezTo>
                    <a:lnTo>
                      <a:pt x="1" y="4562"/>
                    </a:lnTo>
                    <a:cubicBezTo>
                      <a:pt x="1" y="5372"/>
                      <a:pt x="525" y="6086"/>
                      <a:pt x="1298" y="6360"/>
                    </a:cubicBezTo>
                    <a:cubicBezTo>
                      <a:pt x="1310" y="6360"/>
                      <a:pt x="1334" y="6372"/>
                      <a:pt x="1346" y="6372"/>
                    </a:cubicBezTo>
                    <a:cubicBezTo>
                      <a:pt x="1417" y="6372"/>
                      <a:pt x="1477" y="6324"/>
                      <a:pt x="1489" y="6265"/>
                    </a:cubicBezTo>
                    <a:cubicBezTo>
                      <a:pt x="1525" y="6169"/>
                      <a:pt x="1477" y="6074"/>
                      <a:pt x="1394" y="6050"/>
                    </a:cubicBezTo>
                    <a:cubicBezTo>
                      <a:pt x="751" y="5836"/>
                      <a:pt x="322" y="5229"/>
                      <a:pt x="322" y="4562"/>
                    </a:cubicBezTo>
                    <a:lnTo>
                      <a:pt x="322" y="4241"/>
                    </a:lnTo>
                    <a:cubicBezTo>
                      <a:pt x="322" y="4062"/>
                      <a:pt x="453" y="3919"/>
                      <a:pt x="632" y="3895"/>
                    </a:cubicBezTo>
                    <a:cubicBezTo>
                      <a:pt x="929" y="3872"/>
                      <a:pt x="1156" y="3622"/>
                      <a:pt x="1156" y="3324"/>
                    </a:cubicBezTo>
                    <a:lnTo>
                      <a:pt x="1156" y="3145"/>
                    </a:lnTo>
                    <a:cubicBezTo>
                      <a:pt x="1156" y="2871"/>
                      <a:pt x="953" y="2633"/>
                      <a:pt x="691" y="2574"/>
                    </a:cubicBezTo>
                    <a:cubicBezTo>
                      <a:pt x="655" y="2574"/>
                      <a:pt x="632" y="2538"/>
                      <a:pt x="632" y="2502"/>
                    </a:cubicBezTo>
                    <a:lnTo>
                      <a:pt x="632" y="1514"/>
                    </a:lnTo>
                    <a:cubicBezTo>
                      <a:pt x="632" y="1002"/>
                      <a:pt x="941" y="526"/>
                      <a:pt x="1417" y="300"/>
                    </a:cubicBezTo>
                    <a:cubicBezTo>
                      <a:pt x="1489" y="276"/>
                      <a:pt x="1537" y="169"/>
                      <a:pt x="1489" y="97"/>
                    </a:cubicBezTo>
                    <a:cubicBezTo>
                      <a:pt x="1471" y="36"/>
                      <a:pt x="1408" y="0"/>
                      <a:pt x="13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" name="Google Shape;13271;p81">
                <a:extLst>
                  <a:ext uri="{FF2B5EF4-FFF2-40B4-BE49-F238E27FC236}">
                    <a16:creationId xmlns:a16="http://schemas.microsoft.com/office/drawing/2014/main" id="{C1459D7C-BC56-9B74-62A5-7ED1D952BD98}"/>
                  </a:ext>
                </a:extLst>
              </p:cNvPr>
              <p:cNvSpPr/>
              <p:nvPr/>
            </p:nvSpPr>
            <p:spPr>
              <a:xfrm>
                <a:off x="7743613" y="1508626"/>
                <a:ext cx="66313" cy="208673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6561" extrusionOk="0">
                    <a:moveTo>
                      <a:pt x="1191" y="345"/>
                    </a:moveTo>
                    <a:lnTo>
                      <a:pt x="1310" y="1250"/>
                    </a:lnTo>
                    <a:lnTo>
                      <a:pt x="775" y="1250"/>
                    </a:lnTo>
                    <a:lnTo>
                      <a:pt x="894" y="345"/>
                    </a:lnTo>
                    <a:close/>
                    <a:moveTo>
                      <a:pt x="1108" y="1572"/>
                    </a:moveTo>
                    <a:lnTo>
                      <a:pt x="1263" y="6215"/>
                    </a:lnTo>
                    <a:lnTo>
                      <a:pt x="810" y="6215"/>
                    </a:lnTo>
                    <a:lnTo>
                      <a:pt x="810" y="6191"/>
                    </a:lnTo>
                    <a:lnTo>
                      <a:pt x="977" y="1572"/>
                    </a:lnTo>
                    <a:close/>
                    <a:moveTo>
                      <a:pt x="1263" y="6215"/>
                    </a:moveTo>
                    <a:lnTo>
                      <a:pt x="1263" y="6215"/>
                    </a:lnTo>
                    <a:cubicBezTo>
                      <a:pt x="1263" y="6221"/>
                      <a:pt x="1260" y="6224"/>
                      <a:pt x="1258" y="6224"/>
                    </a:cubicBezTo>
                    <a:cubicBezTo>
                      <a:pt x="1257" y="6224"/>
                      <a:pt x="1257" y="6221"/>
                      <a:pt x="1263" y="6215"/>
                    </a:cubicBezTo>
                    <a:close/>
                    <a:moveTo>
                      <a:pt x="798" y="0"/>
                    </a:moveTo>
                    <a:cubicBezTo>
                      <a:pt x="679" y="0"/>
                      <a:pt x="596" y="95"/>
                      <a:pt x="572" y="203"/>
                    </a:cubicBezTo>
                    <a:lnTo>
                      <a:pt x="572" y="250"/>
                    </a:lnTo>
                    <a:lnTo>
                      <a:pt x="263" y="250"/>
                    </a:lnTo>
                    <a:cubicBezTo>
                      <a:pt x="179" y="250"/>
                      <a:pt x="96" y="322"/>
                      <a:pt x="96" y="405"/>
                    </a:cubicBezTo>
                    <a:cubicBezTo>
                      <a:pt x="96" y="500"/>
                      <a:pt x="179" y="572"/>
                      <a:pt x="263" y="572"/>
                    </a:cubicBezTo>
                    <a:lnTo>
                      <a:pt x="536" y="572"/>
                    </a:lnTo>
                    <a:lnTo>
                      <a:pt x="477" y="988"/>
                    </a:lnTo>
                    <a:lnTo>
                      <a:pt x="155" y="988"/>
                    </a:lnTo>
                    <a:cubicBezTo>
                      <a:pt x="72" y="988"/>
                      <a:pt x="1" y="1060"/>
                      <a:pt x="1" y="1155"/>
                    </a:cubicBezTo>
                    <a:cubicBezTo>
                      <a:pt x="1" y="1238"/>
                      <a:pt x="72" y="1322"/>
                      <a:pt x="155" y="1322"/>
                    </a:cubicBezTo>
                    <a:lnTo>
                      <a:pt x="441" y="1322"/>
                    </a:lnTo>
                    <a:cubicBezTo>
                      <a:pt x="441" y="1381"/>
                      <a:pt x="453" y="1453"/>
                      <a:pt x="501" y="1500"/>
                    </a:cubicBezTo>
                    <a:cubicBezTo>
                      <a:pt x="548" y="1536"/>
                      <a:pt x="608" y="1572"/>
                      <a:pt x="667" y="1572"/>
                    </a:cubicBezTo>
                    <a:lnTo>
                      <a:pt x="501" y="6203"/>
                    </a:lnTo>
                    <a:cubicBezTo>
                      <a:pt x="501" y="6287"/>
                      <a:pt x="536" y="6382"/>
                      <a:pt x="596" y="6453"/>
                    </a:cubicBezTo>
                    <a:cubicBezTo>
                      <a:pt x="656" y="6513"/>
                      <a:pt x="739" y="6561"/>
                      <a:pt x="834" y="6561"/>
                    </a:cubicBezTo>
                    <a:lnTo>
                      <a:pt x="1251" y="6561"/>
                    </a:lnTo>
                    <a:cubicBezTo>
                      <a:pt x="1334" y="6561"/>
                      <a:pt x="1429" y="6525"/>
                      <a:pt x="1489" y="6453"/>
                    </a:cubicBezTo>
                    <a:cubicBezTo>
                      <a:pt x="1548" y="6394"/>
                      <a:pt x="1584" y="6299"/>
                      <a:pt x="1572" y="6203"/>
                    </a:cubicBezTo>
                    <a:lnTo>
                      <a:pt x="1406" y="1572"/>
                    </a:lnTo>
                    <a:cubicBezTo>
                      <a:pt x="1465" y="1572"/>
                      <a:pt x="1525" y="1536"/>
                      <a:pt x="1572" y="1500"/>
                    </a:cubicBezTo>
                    <a:cubicBezTo>
                      <a:pt x="1620" y="1453"/>
                      <a:pt x="1632" y="1393"/>
                      <a:pt x="1632" y="1334"/>
                    </a:cubicBezTo>
                    <a:lnTo>
                      <a:pt x="1918" y="1334"/>
                    </a:lnTo>
                    <a:cubicBezTo>
                      <a:pt x="2001" y="1334"/>
                      <a:pt x="2084" y="1250"/>
                      <a:pt x="2084" y="1167"/>
                    </a:cubicBezTo>
                    <a:cubicBezTo>
                      <a:pt x="2084" y="1072"/>
                      <a:pt x="2001" y="1000"/>
                      <a:pt x="1918" y="1000"/>
                    </a:cubicBezTo>
                    <a:lnTo>
                      <a:pt x="1608" y="1000"/>
                    </a:lnTo>
                    <a:lnTo>
                      <a:pt x="1548" y="584"/>
                    </a:lnTo>
                    <a:lnTo>
                      <a:pt x="1810" y="584"/>
                    </a:lnTo>
                    <a:cubicBezTo>
                      <a:pt x="1906" y="584"/>
                      <a:pt x="1977" y="512"/>
                      <a:pt x="1977" y="429"/>
                    </a:cubicBezTo>
                    <a:cubicBezTo>
                      <a:pt x="1977" y="334"/>
                      <a:pt x="1906" y="262"/>
                      <a:pt x="1810" y="262"/>
                    </a:cubicBezTo>
                    <a:lnTo>
                      <a:pt x="1501" y="262"/>
                    </a:lnTo>
                    <a:lnTo>
                      <a:pt x="1489" y="203"/>
                    </a:lnTo>
                    <a:cubicBezTo>
                      <a:pt x="1465" y="84"/>
                      <a:pt x="1382" y="0"/>
                      <a:pt x="12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A3B7CEC3-6E4F-763E-CFBE-FF3D53D9FBA1}"/>
              </a:ext>
            </a:extLst>
          </p:cNvPr>
          <p:cNvGrpSpPr/>
          <p:nvPr/>
        </p:nvGrpSpPr>
        <p:grpSpPr>
          <a:xfrm>
            <a:off x="4293108" y="1977001"/>
            <a:ext cx="557784" cy="640080"/>
            <a:chOff x="4154066" y="1899769"/>
            <a:chExt cx="557784" cy="640080"/>
          </a:xfrm>
        </p:grpSpPr>
        <p:sp>
          <p:nvSpPr>
            <p:cNvPr id="1325" name="Google Shape;1325;p39">
              <a:extLst>
                <a:ext uri="{FF2B5EF4-FFF2-40B4-BE49-F238E27FC236}">
                  <a16:creationId xmlns:a16="http://schemas.microsoft.com/office/drawing/2014/main" id="{AD36AFE3-BF30-9F5E-547F-C306F5B9AFFA}"/>
                </a:ext>
              </a:extLst>
            </p:cNvPr>
            <p:cNvSpPr/>
            <p:nvPr/>
          </p:nvSpPr>
          <p:spPr>
            <a:xfrm rot="5400000">
              <a:off x="4112918" y="1940917"/>
              <a:ext cx="640080" cy="557784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86" name="Google Shape;13710;p81">
              <a:extLst>
                <a:ext uri="{FF2B5EF4-FFF2-40B4-BE49-F238E27FC236}">
                  <a16:creationId xmlns:a16="http://schemas.microsoft.com/office/drawing/2014/main" id="{D3D44E11-D3DF-3E58-F803-046631BD0283}"/>
                </a:ext>
              </a:extLst>
            </p:cNvPr>
            <p:cNvGrpSpPr/>
            <p:nvPr/>
          </p:nvGrpSpPr>
          <p:grpSpPr>
            <a:xfrm>
              <a:off x="4263794" y="2025281"/>
              <a:ext cx="338328" cy="402336"/>
              <a:chOff x="1635875" y="237775"/>
              <a:chExt cx="4370250" cy="5219325"/>
            </a:xfrm>
            <a:solidFill>
              <a:schemeClr val="tx1"/>
            </a:solidFill>
          </p:grpSpPr>
          <p:sp>
            <p:nvSpPr>
              <p:cNvPr id="1387" name="Google Shape;13711;p81">
                <a:extLst>
                  <a:ext uri="{FF2B5EF4-FFF2-40B4-BE49-F238E27FC236}">
                    <a16:creationId xmlns:a16="http://schemas.microsoft.com/office/drawing/2014/main" id="{5ABE93BC-9006-33BF-96AF-4667E00759C5}"/>
                  </a:ext>
                </a:extLst>
              </p:cNvPr>
              <p:cNvSpPr/>
              <p:nvPr/>
            </p:nvSpPr>
            <p:spPr>
              <a:xfrm>
                <a:off x="3572675" y="2020200"/>
                <a:ext cx="583925" cy="556900"/>
              </a:xfrm>
              <a:custGeom>
                <a:avLst/>
                <a:gdLst/>
                <a:ahLst/>
                <a:cxnLst/>
                <a:rect l="l" t="t" r="r" b="b"/>
                <a:pathLst>
                  <a:path w="23357" h="22276" extrusionOk="0">
                    <a:moveTo>
                      <a:pt x="11172" y="6159"/>
                    </a:moveTo>
                    <a:cubicBezTo>
                      <a:pt x="12402" y="6159"/>
                      <a:pt x="13657" y="6612"/>
                      <a:pt x="14680" y="7624"/>
                    </a:cubicBezTo>
                    <a:cubicBezTo>
                      <a:pt x="16604" y="9582"/>
                      <a:pt x="16604" y="12746"/>
                      <a:pt x="14680" y="14670"/>
                    </a:cubicBezTo>
                    <a:lnTo>
                      <a:pt x="14680" y="14703"/>
                    </a:lnTo>
                    <a:cubicBezTo>
                      <a:pt x="13658" y="15714"/>
                      <a:pt x="12405" y="16167"/>
                      <a:pt x="11177" y="16167"/>
                    </a:cubicBezTo>
                    <a:cubicBezTo>
                      <a:pt x="8601" y="16167"/>
                      <a:pt x="6133" y="14173"/>
                      <a:pt x="6133" y="11147"/>
                    </a:cubicBezTo>
                    <a:cubicBezTo>
                      <a:pt x="6133" y="8145"/>
                      <a:pt x="8598" y="6159"/>
                      <a:pt x="11172" y="6159"/>
                    </a:cubicBezTo>
                    <a:close/>
                    <a:moveTo>
                      <a:pt x="11218" y="1"/>
                    </a:moveTo>
                    <a:cubicBezTo>
                      <a:pt x="5493" y="1"/>
                      <a:pt x="1" y="4440"/>
                      <a:pt x="1" y="11147"/>
                    </a:cubicBezTo>
                    <a:cubicBezTo>
                      <a:pt x="1" y="15649"/>
                      <a:pt x="2708" y="19694"/>
                      <a:pt x="6883" y="21423"/>
                    </a:cubicBezTo>
                    <a:cubicBezTo>
                      <a:pt x="8258" y="21996"/>
                      <a:pt x="9705" y="22276"/>
                      <a:pt x="11142" y="22276"/>
                    </a:cubicBezTo>
                    <a:cubicBezTo>
                      <a:pt x="14033" y="22276"/>
                      <a:pt x="16882" y="21145"/>
                      <a:pt x="19018" y="19009"/>
                    </a:cubicBezTo>
                    <a:cubicBezTo>
                      <a:pt x="23356" y="14670"/>
                      <a:pt x="23356" y="7624"/>
                      <a:pt x="19018" y="3286"/>
                    </a:cubicBezTo>
                    <a:cubicBezTo>
                      <a:pt x="16749" y="1017"/>
                      <a:pt x="13957" y="1"/>
                      <a:pt x="112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" name="Google Shape;13712;p81">
                <a:extLst>
                  <a:ext uri="{FF2B5EF4-FFF2-40B4-BE49-F238E27FC236}">
                    <a16:creationId xmlns:a16="http://schemas.microsoft.com/office/drawing/2014/main" id="{D8E87DAE-12AE-5A83-F64E-A378DBA98459}"/>
                  </a:ext>
                </a:extLst>
              </p:cNvPr>
              <p:cNvSpPr/>
              <p:nvPr/>
            </p:nvSpPr>
            <p:spPr>
              <a:xfrm>
                <a:off x="1635875" y="237775"/>
                <a:ext cx="4370250" cy="5219325"/>
              </a:xfrm>
              <a:custGeom>
                <a:avLst/>
                <a:gdLst/>
                <a:ahLst/>
                <a:cxnLst/>
                <a:rect l="l" t="t" r="r" b="b"/>
                <a:pathLst>
                  <a:path w="174810" h="208773" extrusionOk="0">
                    <a:moveTo>
                      <a:pt x="18855" y="146249"/>
                    </a:moveTo>
                    <a:lnTo>
                      <a:pt x="24792" y="152218"/>
                    </a:lnTo>
                    <a:lnTo>
                      <a:pt x="14875" y="160863"/>
                    </a:lnTo>
                    <a:lnTo>
                      <a:pt x="10178" y="156198"/>
                    </a:lnTo>
                    <a:lnTo>
                      <a:pt x="18855" y="146249"/>
                    </a:lnTo>
                    <a:close/>
                    <a:moveTo>
                      <a:pt x="90749" y="190905"/>
                    </a:moveTo>
                    <a:lnTo>
                      <a:pt x="95479" y="195603"/>
                    </a:lnTo>
                    <a:lnTo>
                      <a:pt x="88531" y="200855"/>
                    </a:lnTo>
                    <a:lnTo>
                      <a:pt x="85530" y="197853"/>
                    </a:lnTo>
                    <a:lnTo>
                      <a:pt x="90749" y="190905"/>
                    </a:lnTo>
                    <a:close/>
                    <a:moveTo>
                      <a:pt x="132129" y="0"/>
                    </a:moveTo>
                    <a:cubicBezTo>
                      <a:pt x="124550" y="0"/>
                      <a:pt x="116929" y="2213"/>
                      <a:pt x="110288" y="6734"/>
                    </a:cubicBezTo>
                    <a:cubicBezTo>
                      <a:pt x="108853" y="7712"/>
                      <a:pt x="108494" y="9637"/>
                      <a:pt x="109473" y="11040"/>
                    </a:cubicBezTo>
                    <a:cubicBezTo>
                      <a:pt x="110062" y="11914"/>
                      <a:pt x="111032" y="12383"/>
                      <a:pt x="112019" y="12383"/>
                    </a:cubicBezTo>
                    <a:cubicBezTo>
                      <a:pt x="112615" y="12383"/>
                      <a:pt x="113217" y="12211"/>
                      <a:pt x="113746" y="11855"/>
                    </a:cubicBezTo>
                    <a:cubicBezTo>
                      <a:pt x="119348" y="8059"/>
                      <a:pt x="125738" y="6222"/>
                      <a:pt x="132075" y="6222"/>
                    </a:cubicBezTo>
                    <a:cubicBezTo>
                      <a:pt x="141530" y="6222"/>
                      <a:pt x="150867" y="10312"/>
                      <a:pt x="157293" y="18085"/>
                    </a:cubicBezTo>
                    <a:cubicBezTo>
                      <a:pt x="168058" y="31068"/>
                      <a:pt x="167177" y="50085"/>
                      <a:pt x="155303" y="62057"/>
                    </a:cubicBezTo>
                    <a:cubicBezTo>
                      <a:pt x="144310" y="73050"/>
                      <a:pt x="135373" y="78432"/>
                      <a:pt x="128001" y="78432"/>
                    </a:cubicBezTo>
                    <a:cubicBezTo>
                      <a:pt x="125293" y="78400"/>
                      <a:pt x="122651" y="77715"/>
                      <a:pt x="120302" y="76377"/>
                    </a:cubicBezTo>
                    <a:lnTo>
                      <a:pt x="120204" y="76344"/>
                    </a:lnTo>
                    <a:cubicBezTo>
                      <a:pt x="116029" y="74028"/>
                      <a:pt x="112180" y="70147"/>
                      <a:pt x="108135" y="66069"/>
                    </a:cubicBezTo>
                    <a:lnTo>
                      <a:pt x="106569" y="64503"/>
                    </a:lnTo>
                    <a:lnTo>
                      <a:pt x="105036" y="62970"/>
                    </a:lnTo>
                    <a:cubicBezTo>
                      <a:pt x="100959" y="58925"/>
                      <a:pt x="97110" y="55109"/>
                      <a:pt x="94826" y="50803"/>
                    </a:cubicBezTo>
                    <a:cubicBezTo>
                      <a:pt x="94794" y="50705"/>
                      <a:pt x="94728" y="50640"/>
                      <a:pt x="94696" y="50575"/>
                    </a:cubicBezTo>
                    <a:cubicBezTo>
                      <a:pt x="91010" y="43333"/>
                      <a:pt x="91956" y="34819"/>
                      <a:pt x="103797" y="21315"/>
                    </a:cubicBezTo>
                    <a:cubicBezTo>
                      <a:pt x="104906" y="20010"/>
                      <a:pt x="104775" y="18085"/>
                      <a:pt x="103503" y="16976"/>
                    </a:cubicBezTo>
                    <a:cubicBezTo>
                      <a:pt x="102924" y="16471"/>
                      <a:pt x="102202" y="16223"/>
                      <a:pt x="101483" y="16223"/>
                    </a:cubicBezTo>
                    <a:cubicBezTo>
                      <a:pt x="100624" y="16223"/>
                      <a:pt x="99769" y="16577"/>
                      <a:pt x="99165" y="17270"/>
                    </a:cubicBezTo>
                    <a:cubicBezTo>
                      <a:pt x="88987" y="28915"/>
                      <a:pt x="85171" y="38538"/>
                      <a:pt x="87161" y="47639"/>
                    </a:cubicBezTo>
                    <a:cubicBezTo>
                      <a:pt x="87454" y="49042"/>
                      <a:pt x="87911" y="50412"/>
                      <a:pt x="88466" y="51749"/>
                    </a:cubicBezTo>
                    <a:lnTo>
                      <a:pt x="16898" y="134799"/>
                    </a:lnTo>
                    <a:cubicBezTo>
                      <a:pt x="15430" y="136496"/>
                      <a:pt x="14843" y="138779"/>
                      <a:pt x="15300" y="140964"/>
                    </a:cubicBezTo>
                    <a:lnTo>
                      <a:pt x="5350" y="152381"/>
                    </a:lnTo>
                    <a:cubicBezTo>
                      <a:pt x="3361" y="154665"/>
                      <a:pt x="3459" y="158122"/>
                      <a:pt x="5611" y="160275"/>
                    </a:cubicBezTo>
                    <a:lnTo>
                      <a:pt x="6166" y="160830"/>
                    </a:lnTo>
                    <a:cubicBezTo>
                      <a:pt x="1" y="169963"/>
                      <a:pt x="1143" y="182163"/>
                      <a:pt x="8939" y="189992"/>
                    </a:cubicBezTo>
                    <a:lnTo>
                      <a:pt x="10831" y="191884"/>
                    </a:lnTo>
                    <a:cubicBezTo>
                      <a:pt x="15332" y="196369"/>
                      <a:pt x="21220" y="198612"/>
                      <a:pt x="27104" y="198612"/>
                    </a:cubicBezTo>
                    <a:cubicBezTo>
                      <a:pt x="32988" y="198612"/>
                      <a:pt x="38867" y="196369"/>
                      <a:pt x="43352" y="191884"/>
                    </a:cubicBezTo>
                    <a:lnTo>
                      <a:pt x="76135" y="159101"/>
                    </a:lnTo>
                    <a:cubicBezTo>
                      <a:pt x="79368" y="155770"/>
                      <a:pt x="83668" y="154097"/>
                      <a:pt x="87964" y="154097"/>
                    </a:cubicBezTo>
                    <a:cubicBezTo>
                      <a:pt x="92165" y="154097"/>
                      <a:pt x="96363" y="155696"/>
                      <a:pt x="99556" y="158905"/>
                    </a:cubicBezTo>
                    <a:cubicBezTo>
                      <a:pt x="106048" y="165397"/>
                      <a:pt x="105982" y="175933"/>
                      <a:pt x="99393" y="182326"/>
                    </a:cubicBezTo>
                    <a:lnTo>
                      <a:pt x="95153" y="186600"/>
                    </a:lnTo>
                    <a:lnTo>
                      <a:pt x="94859" y="186306"/>
                    </a:lnTo>
                    <a:cubicBezTo>
                      <a:pt x="93710" y="185157"/>
                      <a:pt x="92220" y="184595"/>
                      <a:pt x="90735" y="184595"/>
                    </a:cubicBezTo>
                    <a:cubicBezTo>
                      <a:pt x="88974" y="184595"/>
                      <a:pt x="87220" y="185386"/>
                      <a:pt x="86052" y="186926"/>
                    </a:cubicBezTo>
                    <a:lnTo>
                      <a:pt x="80474" y="194363"/>
                    </a:lnTo>
                    <a:cubicBezTo>
                      <a:pt x="78908" y="196483"/>
                      <a:pt x="78908" y="199387"/>
                      <a:pt x="80539" y="201474"/>
                    </a:cubicBezTo>
                    <a:lnTo>
                      <a:pt x="78484" y="203529"/>
                    </a:lnTo>
                    <a:cubicBezTo>
                      <a:pt x="77277" y="204736"/>
                      <a:pt x="77277" y="206693"/>
                      <a:pt x="78484" y="207868"/>
                    </a:cubicBezTo>
                    <a:cubicBezTo>
                      <a:pt x="79087" y="208471"/>
                      <a:pt x="79878" y="208773"/>
                      <a:pt x="80665" y="208773"/>
                    </a:cubicBezTo>
                    <a:cubicBezTo>
                      <a:pt x="81452" y="208773"/>
                      <a:pt x="82235" y="208471"/>
                      <a:pt x="82822" y="207868"/>
                    </a:cubicBezTo>
                    <a:lnTo>
                      <a:pt x="84910" y="205813"/>
                    </a:lnTo>
                    <a:cubicBezTo>
                      <a:pt x="85958" y="206645"/>
                      <a:pt x="87236" y="207061"/>
                      <a:pt x="88518" y="207061"/>
                    </a:cubicBezTo>
                    <a:cubicBezTo>
                      <a:pt x="89748" y="207061"/>
                      <a:pt x="90983" y="206677"/>
                      <a:pt x="92021" y="205911"/>
                    </a:cubicBezTo>
                    <a:lnTo>
                      <a:pt x="99458" y="200300"/>
                    </a:lnTo>
                    <a:cubicBezTo>
                      <a:pt x="102264" y="198180"/>
                      <a:pt x="102557" y="194004"/>
                      <a:pt x="100046" y="191493"/>
                    </a:cubicBezTo>
                    <a:lnTo>
                      <a:pt x="99491" y="190938"/>
                    </a:lnTo>
                    <a:lnTo>
                      <a:pt x="103764" y="186697"/>
                    </a:lnTo>
                    <a:cubicBezTo>
                      <a:pt x="112408" y="177825"/>
                      <a:pt x="112311" y="163700"/>
                      <a:pt x="103568" y="154926"/>
                    </a:cubicBezTo>
                    <a:cubicBezTo>
                      <a:pt x="99169" y="150526"/>
                      <a:pt x="93397" y="148324"/>
                      <a:pt x="87623" y="148324"/>
                    </a:cubicBezTo>
                    <a:cubicBezTo>
                      <a:pt x="81923" y="148324"/>
                      <a:pt x="76220" y="150469"/>
                      <a:pt x="71829" y="154763"/>
                    </a:cubicBezTo>
                    <a:lnTo>
                      <a:pt x="39014" y="187546"/>
                    </a:lnTo>
                    <a:cubicBezTo>
                      <a:pt x="35719" y="190824"/>
                      <a:pt x="31414" y="192463"/>
                      <a:pt x="27108" y="192463"/>
                    </a:cubicBezTo>
                    <a:cubicBezTo>
                      <a:pt x="22802" y="192463"/>
                      <a:pt x="18496" y="190824"/>
                      <a:pt x="15202" y="187546"/>
                    </a:cubicBezTo>
                    <a:lnTo>
                      <a:pt x="13277" y="185654"/>
                    </a:lnTo>
                    <a:cubicBezTo>
                      <a:pt x="7895" y="180239"/>
                      <a:pt x="6818" y="171888"/>
                      <a:pt x="10635" y="165299"/>
                    </a:cubicBezTo>
                    <a:lnTo>
                      <a:pt x="10635" y="165299"/>
                    </a:lnTo>
                    <a:lnTo>
                      <a:pt x="10765" y="165429"/>
                    </a:lnTo>
                    <a:cubicBezTo>
                      <a:pt x="11888" y="166552"/>
                      <a:pt x="13367" y="167116"/>
                      <a:pt x="14848" y="167116"/>
                    </a:cubicBezTo>
                    <a:cubicBezTo>
                      <a:pt x="16206" y="167116"/>
                      <a:pt x="17567" y="166642"/>
                      <a:pt x="18659" y="165690"/>
                    </a:cubicBezTo>
                    <a:lnTo>
                      <a:pt x="30076" y="155741"/>
                    </a:lnTo>
                    <a:cubicBezTo>
                      <a:pt x="30533" y="155839"/>
                      <a:pt x="31022" y="155872"/>
                      <a:pt x="31512" y="155904"/>
                    </a:cubicBezTo>
                    <a:cubicBezTo>
                      <a:pt x="33240" y="155904"/>
                      <a:pt x="34937" y="155285"/>
                      <a:pt x="36241" y="154143"/>
                    </a:cubicBezTo>
                    <a:lnTo>
                      <a:pt x="51018" y="141421"/>
                    </a:lnTo>
                    <a:cubicBezTo>
                      <a:pt x="52290" y="140312"/>
                      <a:pt x="52453" y="138387"/>
                      <a:pt x="51344" y="137083"/>
                    </a:cubicBezTo>
                    <a:cubicBezTo>
                      <a:pt x="50733" y="136381"/>
                      <a:pt x="49864" y="136017"/>
                      <a:pt x="48994" y="136017"/>
                    </a:cubicBezTo>
                    <a:cubicBezTo>
                      <a:pt x="48286" y="136017"/>
                      <a:pt x="47577" y="136259"/>
                      <a:pt x="47006" y="136756"/>
                    </a:cubicBezTo>
                    <a:lnTo>
                      <a:pt x="32229" y="149478"/>
                    </a:lnTo>
                    <a:cubicBezTo>
                      <a:pt x="32023" y="149665"/>
                      <a:pt x="31764" y="149756"/>
                      <a:pt x="31500" y="149756"/>
                    </a:cubicBezTo>
                    <a:cubicBezTo>
                      <a:pt x="31304" y="149756"/>
                      <a:pt x="31105" y="149706"/>
                      <a:pt x="30924" y="149609"/>
                    </a:cubicBezTo>
                    <a:lnTo>
                      <a:pt x="30859" y="149543"/>
                    </a:lnTo>
                    <a:cubicBezTo>
                      <a:pt x="30794" y="149511"/>
                      <a:pt x="30761" y="149478"/>
                      <a:pt x="30729" y="149446"/>
                    </a:cubicBezTo>
                    <a:lnTo>
                      <a:pt x="21628" y="140345"/>
                    </a:lnTo>
                    <a:cubicBezTo>
                      <a:pt x="21562" y="140279"/>
                      <a:pt x="21497" y="140182"/>
                      <a:pt x="21465" y="140116"/>
                    </a:cubicBezTo>
                    <a:cubicBezTo>
                      <a:pt x="21204" y="139692"/>
                      <a:pt x="21236" y="139170"/>
                      <a:pt x="21562" y="138812"/>
                    </a:cubicBezTo>
                    <a:lnTo>
                      <a:pt x="91727" y="57392"/>
                    </a:lnTo>
                    <a:cubicBezTo>
                      <a:pt x="94304" y="60948"/>
                      <a:pt x="97534" y="64177"/>
                      <a:pt x="100698" y="67341"/>
                    </a:cubicBezTo>
                    <a:lnTo>
                      <a:pt x="102198" y="68842"/>
                    </a:lnTo>
                    <a:lnTo>
                      <a:pt x="103764" y="70408"/>
                    </a:lnTo>
                    <a:lnTo>
                      <a:pt x="104906" y="71549"/>
                    </a:lnTo>
                    <a:lnTo>
                      <a:pt x="105004" y="71647"/>
                    </a:lnTo>
                    <a:lnTo>
                      <a:pt x="105950" y="72593"/>
                    </a:lnTo>
                    <a:lnTo>
                      <a:pt x="106374" y="72985"/>
                    </a:lnTo>
                    <a:lnTo>
                      <a:pt x="107091" y="73702"/>
                    </a:lnTo>
                    <a:cubicBezTo>
                      <a:pt x="109146" y="75725"/>
                      <a:pt x="111299" y="77617"/>
                      <a:pt x="113615" y="79378"/>
                    </a:cubicBezTo>
                    <a:lnTo>
                      <a:pt x="57901" y="127362"/>
                    </a:lnTo>
                    <a:cubicBezTo>
                      <a:pt x="56629" y="128471"/>
                      <a:pt x="56466" y="130428"/>
                      <a:pt x="57575" y="131700"/>
                    </a:cubicBezTo>
                    <a:cubicBezTo>
                      <a:pt x="58182" y="132414"/>
                      <a:pt x="59033" y="132777"/>
                      <a:pt x="59893" y="132777"/>
                    </a:cubicBezTo>
                    <a:cubicBezTo>
                      <a:pt x="60604" y="132777"/>
                      <a:pt x="61322" y="132529"/>
                      <a:pt x="61913" y="132027"/>
                    </a:cubicBezTo>
                    <a:lnTo>
                      <a:pt x="119193" y="82640"/>
                    </a:lnTo>
                    <a:cubicBezTo>
                      <a:pt x="121966" y="83912"/>
                      <a:pt x="124934" y="84565"/>
                      <a:pt x="127968" y="84565"/>
                    </a:cubicBezTo>
                    <a:lnTo>
                      <a:pt x="128001" y="84565"/>
                    </a:lnTo>
                    <a:cubicBezTo>
                      <a:pt x="137199" y="84565"/>
                      <a:pt x="147246" y="78791"/>
                      <a:pt x="159642" y="66395"/>
                    </a:cubicBezTo>
                    <a:cubicBezTo>
                      <a:pt x="174810" y="51195"/>
                      <a:pt x="174810" y="26599"/>
                      <a:pt x="159642" y="11398"/>
                    </a:cubicBezTo>
                    <a:cubicBezTo>
                      <a:pt x="152117" y="3874"/>
                      <a:pt x="142159" y="0"/>
                      <a:pt x="1321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396" name="Group 1395">
            <a:extLst>
              <a:ext uri="{FF2B5EF4-FFF2-40B4-BE49-F238E27FC236}">
                <a16:creationId xmlns:a16="http://schemas.microsoft.com/office/drawing/2014/main" id="{4B138F77-A03F-673F-FA02-1EE37DA0BD2E}"/>
              </a:ext>
            </a:extLst>
          </p:cNvPr>
          <p:cNvGrpSpPr/>
          <p:nvPr/>
        </p:nvGrpSpPr>
        <p:grpSpPr>
          <a:xfrm>
            <a:off x="2472442" y="4227581"/>
            <a:ext cx="557784" cy="640080"/>
            <a:chOff x="2320361" y="4108325"/>
            <a:chExt cx="557784" cy="640080"/>
          </a:xfrm>
        </p:grpSpPr>
        <p:sp>
          <p:nvSpPr>
            <p:cNvPr id="12" name="Google Shape;1324;p39">
              <a:extLst>
                <a:ext uri="{FF2B5EF4-FFF2-40B4-BE49-F238E27FC236}">
                  <a16:creationId xmlns:a16="http://schemas.microsoft.com/office/drawing/2014/main" id="{86B5E6F8-8E04-9CBB-A40D-DEA26EBF4957}"/>
                </a:ext>
              </a:extLst>
            </p:cNvPr>
            <p:cNvSpPr/>
            <p:nvPr/>
          </p:nvSpPr>
          <p:spPr>
            <a:xfrm rot="5400000">
              <a:off x="2279213" y="4149473"/>
              <a:ext cx="640080" cy="557784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92" name="Google Shape;11449;p78">
              <a:extLst>
                <a:ext uri="{FF2B5EF4-FFF2-40B4-BE49-F238E27FC236}">
                  <a16:creationId xmlns:a16="http://schemas.microsoft.com/office/drawing/2014/main" id="{E464EDC1-357F-DCD4-54FD-1FA9469788BF}"/>
                </a:ext>
              </a:extLst>
            </p:cNvPr>
            <p:cNvGrpSpPr/>
            <p:nvPr/>
          </p:nvGrpSpPr>
          <p:grpSpPr>
            <a:xfrm>
              <a:off x="2421122" y="4248512"/>
              <a:ext cx="365760" cy="365760"/>
              <a:chOff x="852385" y="1510916"/>
              <a:chExt cx="353145" cy="351998"/>
            </a:xfrm>
            <a:solidFill>
              <a:schemeClr val="tx1"/>
            </a:solidFill>
          </p:grpSpPr>
          <p:sp>
            <p:nvSpPr>
              <p:cNvPr id="1393" name="Google Shape;11450;p78">
                <a:extLst>
                  <a:ext uri="{FF2B5EF4-FFF2-40B4-BE49-F238E27FC236}">
                    <a16:creationId xmlns:a16="http://schemas.microsoft.com/office/drawing/2014/main" id="{FF035F0D-0122-5D31-3FDF-A485CB2AFE25}"/>
                  </a:ext>
                </a:extLst>
              </p:cNvPr>
              <p:cNvSpPr/>
              <p:nvPr/>
            </p:nvSpPr>
            <p:spPr>
              <a:xfrm>
                <a:off x="852385" y="1510916"/>
                <a:ext cx="353145" cy="187785"/>
              </a:xfrm>
              <a:custGeom>
                <a:avLst/>
                <a:gdLst/>
                <a:ahLst/>
                <a:cxnLst/>
                <a:rect l="l" t="t" r="r" b="b"/>
                <a:pathLst>
                  <a:path w="11086" h="5895" extrusionOk="0">
                    <a:moveTo>
                      <a:pt x="6145" y="334"/>
                    </a:moveTo>
                    <a:lnTo>
                      <a:pt x="6145" y="703"/>
                    </a:lnTo>
                    <a:lnTo>
                      <a:pt x="4942" y="703"/>
                    </a:lnTo>
                    <a:lnTo>
                      <a:pt x="4942" y="334"/>
                    </a:lnTo>
                    <a:close/>
                    <a:moveTo>
                      <a:pt x="10764" y="1025"/>
                    </a:moveTo>
                    <a:lnTo>
                      <a:pt x="10764" y="1596"/>
                    </a:lnTo>
                    <a:lnTo>
                      <a:pt x="346" y="1596"/>
                    </a:lnTo>
                    <a:lnTo>
                      <a:pt x="346" y="1025"/>
                    </a:lnTo>
                    <a:close/>
                    <a:moveTo>
                      <a:pt x="4775" y="1"/>
                    </a:moveTo>
                    <a:cubicBezTo>
                      <a:pt x="4692" y="1"/>
                      <a:pt x="4621" y="84"/>
                      <a:pt x="4621" y="167"/>
                    </a:cubicBezTo>
                    <a:lnTo>
                      <a:pt x="4621" y="703"/>
                    </a:lnTo>
                    <a:lnTo>
                      <a:pt x="168" y="703"/>
                    </a:lnTo>
                    <a:cubicBezTo>
                      <a:pt x="72" y="703"/>
                      <a:pt x="1" y="775"/>
                      <a:pt x="1" y="870"/>
                    </a:cubicBezTo>
                    <a:lnTo>
                      <a:pt x="1" y="1751"/>
                    </a:lnTo>
                    <a:cubicBezTo>
                      <a:pt x="1" y="1834"/>
                      <a:pt x="72" y="1906"/>
                      <a:pt x="168" y="1906"/>
                    </a:cubicBezTo>
                    <a:lnTo>
                      <a:pt x="656" y="1906"/>
                    </a:lnTo>
                    <a:lnTo>
                      <a:pt x="656" y="2620"/>
                    </a:lnTo>
                    <a:cubicBezTo>
                      <a:pt x="656" y="2715"/>
                      <a:pt x="727" y="2787"/>
                      <a:pt x="822" y="2787"/>
                    </a:cubicBezTo>
                    <a:cubicBezTo>
                      <a:pt x="906" y="2787"/>
                      <a:pt x="989" y="2715"/>
                      <a:pt x="989" y="2620"/>
                    </a:cubicBezTo>
                    <a:lnTo>
                      <a:pt x="989" y="1906"/>
                    </a:lnTo>
                    <a:lnTo>
                      <a:pt x="10109" y="1906"/>
                    </a:lnTo>
                    <a:lnTo>
                      <a:pt x="10109" y="5740"/>
                    </a:lnTo>
                    <a:cubicBezTo>
                      <a:pt x="10109" y="5823"/>
                      <a:pt x="10181" y="5894"/>
                      <a:pt x="10276" y="5894"/>
                    </a:cubicBezTo>
                    <a:cubicBezTo>
                      <a:pt x="10359" y="5894"/>
                      <a:pt x="10431" y="5823"/>
                      <a:pt x="10431" y="5740"/>
                    </a:cubicBezTo>
                    <a:lnTo>
                      <a:pt x="10431" y="1918"/>
                    </a:lnTo>
                    <a:lnTo>
                      <a:pt x="10931" y="1918"/>
                    </a:lnTo>
                    <a:cubicBezTo>
                      <a:pt x="11014" y="1918"/>
                      <a:pt x="11086" y="1846"/>
                      <a:pt x="11086" y="1763"/>
                    </a:cubicBezTo>
                    <a:lnTo>
                      <a:pt x="11086" y="882"/>
                    </a:lnTo>
                    <a:cubicBezTo>
                      <a:pt x="11086" y="775"/>
                      <a:pt x="11014" y="703"/>
                      <a:pt x="10931" y="703"/>
                    </a:cubicBezTo>
                    <a:lnTo>
                      <a:pt x="6478" y="703"/>
                    </a:lnTo>
                    <a:lnTo>
                      <a:pt x="6478" y="167"/>
                    </a:lnTo>
                    <a:cubicBezTo>
                      <a:pt x="6478" y="84"/>
                      <a:pt x="6406" y="1"/>
                      <a:pt x="63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4" name="Google Shape;11451;p78">
                <a:extLst>
                  <a:ext uri="{FF2B5EF4-FFF2-40B4-BE49-F238E27FC236}">
                    <a16:creationId xmlns:a16="http://schemas.microsoft.com/office/drawing/2014/main" id="{B1201CB3-2C7E-52CA-1169-BBB918E18E5A}"/>
                  </a:ext>
                </a:extLst>
              </p:cNvPr>
              <p:cNvSpPr/>
              <p:nvPr/>
            </p:nvSpPr>
            <p:spPr>
              <a:xfrm>
                <a:off x="852385" y="1609921"/>
                <a:ext cx="353145" cy="252992"/>
              </a:xfrm>
              <a:custGeom>
                <a:avLst/>
                <a:gdLst/>
                <a:ahLst/>
                <a:cxnLst/>
                <a:rect l="l" t="t" r="r" b="b"/>
                <a:pathLst>
                  <a:path w="11086" h="7942" extrusionOk="0">
                    <a:moveTo>
                      <a:pt x="10764" y="4382"/>
                    </a:moveTo>
                    <a:lnTo>
                      <a:pt x="10764" y="4953"/>
                    </a:lnTo>
                    <a:lnTo>
                      <a:pt x="346" y="4953"/>
                    </a:lnTo>
                    <a:lnTo>
                      <a:pt x="346" y="4382"/>
                    </a:lnTo>
                    <a:close/>
                    <a:moveTo>
                      <a:pt x="6406" y="5275"/>
                    </a:moveTo>
                    <a:lnTo>
                      <a:pt x="6895" y="6168"/>
                    </a:lnTo>
                    <a:lnTo>
                      <a:pt x="4228" y="6168"/>
                    </a:lnTo>
                    <a:lnTo>
                      <a:pt x="4716" y="5275"/>
                    </a:lnTo>
                    <a:close/>
                    <a:moveTo>
                      <a:pt x="4335" y="5275"/>
                    </a:moveTo>
                    <a:lnTo>
                      <a:pt x="3049" y="7608"/>
                    </a:lnTo>
                    <a:lnTo>
                      <a:pt x="2573" y="7608"/>
                    </a:lnTo>
                    <a:lnTo>
                      <a:pt x="3859" y="5275"/>
                    </a:lnTo>
                    <a:close/>
                    <a:moveTo>
                      <a:pt x="7240" y="5275"/>
                    </a:moveTo>
                    <a:lnTo>
                      <a:pt x="8514" y="7608"/>
                    </a:lnTo>
                    <a:lnTo>
                      <a:pt x="8038" y="7608"/>
                    </a:lnTo>
                    <a:lnTo>
                      <a:pt x="6764" y="5275"/>
                    </a:lnTo>
                    <a:close/>
                    <a:moveTo>
                      <a:pt x="822" y="0"/>
                    </a:moveTo>
                    <a:cubicBezTo>
                      <a:pt x="727" y="0"/>
                      <a:pt x="656" y="84"/>
                      <a:pt x="656" y="167"/>
                    </a:cubicBezTo>
                    <a:lnTo>
                      <a:pt x="656" y="4072"/>
                    </a:lnTo>
                    <a:lnTo>
                      <a:pt x="168" y="4072"/>
                    </a:lnTo>
                    <a:cubicBezTo>
                      <a:pt x="72" y="4072"/>
                      <a:pt x="1" y="4144"/>
                      <a:pt x="1" y="4239"/>
                    </a:cubicBezTo>
                    <a:lnTo>
                      <a:pt x="1" y="5108"/>
                    </a:lnTo>
                    <a:cubicBezTo>
                      <a:pt x="1" y="5203"/>
                      <a:pt x="72" y="5275"/>
                      <a:pt x="168" y="5275"/>
                    </a:cubicBezTo>
                    <a:lnTo>
                      <a:pt x="3489" y="5275"/>
                    </a:lnTo>
                    <a:lnTo>
                      <a:pt x="2144" y="7704"/>
                    </a:lnTo>
                    <a:cubicBezTo>
                      <a:pt x="2120" y="7751"/>
                      <a:pt x="2120" y="7811"/>
                      <a:pt x="2144" y="7870"/>
                    </a:cubicBezTo>
                    <a:cubicBezTo>
                      <a:pt x="2180" y="7906"/>
                      <a:pt x="2239" y="7942"/>
                      <a:pt x="2275" y="7942"/>
                    </a:cubicBezTo>
                    <a:lnTo>
                      <a:pt x="3132" y="7942"/>
                    </a:lnTo>
                    <a:cubicBezTo>
                      <a:pt x="3192" y="7942"/>
                      <a:pt x="3251" y="7906"/>
                      <a:pt x="3275" y="7846"/>
                    </a:cubicBezTo>
                    <a:lnTo>
                      <a:pt x="3644" y="7168"/>
                    </a:lnTo>
                    <a:lnTo>
                      <a:pt x="4644" y="7168"/>
                    </a:lnTo>
                    <a:cubicBezTo>
                      <a:pt x="4728" y="7168"/>
                      <a:pt x="4811" y="7096"/>
                      <a:pt x="4811" y="7001"/>
                    </a:cubicBezTo>
                    <a:cubicBezTo>
                      <a:pt x="4811" y="6906"/>
                      <a:pt x="4728" y="6834"/>
                      <a:pt x="4644" y="6834"/>
                    </a:cubicBezTo>
                    <a:lnTo>
                      <a:pt x="3823" y="6834"/>
                    </a:lnTo>
                    <a:lnTo>
                      <a:pt x="4037" y="6465"/>
                    </a:lnTo>
                    <a:lnTo>
                      <a:pt x="7061" y="6465"/>
                    </a:lnTo>
                    <a:lnTo>
                      <a:pt x="7252" y="6834"/>
                    </a:lnTo>
                    <a:lnTo>
                      <a:pt x="5299" y="6834"/>
                    </a:lnTo>
                    <a:cubicBezTo>
                      <a:pt x="5216" y="6834"/>
                      <a:pt x="5133" y="6906"/>
                      <a:pt x="5133" y="7001"/>
                    </a:cubicBezTo>
                    <a:cubicBezTo>
                      <a:pt x="5133" y="7096"/>
                      <a:pt x="5216" y="7168"/>
                      <a:pt x="5299" y="7168"/>
                    </a:cubicBezTo>
                    <a:lnTo>
                      <a:pt x="7430" y="7168"/>
                    </a:lnTo>
                    <a:lnTo>
                      <a:pt x="7800" y="7846"/>
                    </a:lnTo>
                    <a:cubicBezTo>
                      <a:pt x="7835" y="7894"/>
                      <a:pt x="7895" y="7942"/>
                      <a:pt x="7954" y="7942"/>
                    </a:cubicBezTo>
                    <a:lnTo>
                      <a:pt x="8800" y="7942"/>
                    </a:lnTo>
                    <a:cubicBezTo>
                      <a:pt x="8859" y="7942"/>
                      <a:pt x="8907" y="7906"/>
                      <a:pt x="8931" y="7870"/>
                    </a:cubicBezTo>
                    <a:cubicBezTo>
                      <a:pt x="8966" y="7823"/>
                      <a:pt x="8966" y="7763"/>
                      <a:pt x="8931" y="7704"/>
                    </a:cubicBezTo>
                    <a:lnTo>
                      <a:pt x="7597" y="5275"/>
                    </a:lnTo>
                    <a:lnTo>
                      <a:pt x="10931" y="5275"/>
                    </a:lnTo>
                    <a:cubicBezTo>
                      <a:pt x="11014" y="5275"/>
                      <a:pt x="11086" y="5203"/>
                      <a:pt x="11086" y="5108"/>
                    </a:cubicBezTo>
                    <a:lnTo>
                      <a:pt x="11086" y="4239"/>
                    </a:lnTo>
                    <a:cubicBezTo>
                      <a:pt x="11086" y="4144"/>
                      <a:pt x="11014" y="4072"/>
                      <a:pt x="10931" y="4072"/>
                    </a:cubicBezTo>
                    <a:lnTo>
                      <a:pt x="10431" y="4072"/>
                    </a:lnTo>
                    <a:lnTo>
                      <a:pt x="10431" y="3263"/>
                    </a:lnTo>
                    <a:cubicBezTo>
                      <a:pt x="10431" y="3179"/>
                      <a:pt x="10359" y="3108"/>
                      <a:pt x="10276" y="3108"/>
                    </a:cubicBezTo>
                    <a:cubicBezTo>
                      <a:pt x="10181" y="3108"/>
                      <a:pt x="10109" y="3179"/>
                      <a:pt x="10109" y="3263"/>
                    </a:cubicBezTo>
                    <a:lnTo>
                      <a:pt x="10109" y="4072"/>
                    </a:lnTo>
                    <a:lnTo>
                      <a:pt x="989" y="4072"/>
                    </a:lnTo>
                    <a:lnTo>
                      <a:pt x="989" y="167"/>
                    </a:lnTo>
                    <a:cubicBezTo>
                      <a:pt x="989" y="84"/>
                      <a:pt x="906" y="0"/>
                      <a:pt x="8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5" name="Google Shape;11452;p78">
                <a:extLst>
                  <a:ext uri="{FF2B5EF4-FFF2-40B4-BE49-F238E27FC236}">
                    <a16:creationId xmlns:a16="http://schemas.microsoft.com/office/drawing/2014/main" id="{83302264-9468-4F59-FC8B-56A8FCD3EB66}"/>
                  </a:ext>
                </a:extLst>
              </p:cNvPr>
              <p:cNvSpPr/>
              <p:nvPr/>
            </p:nvSpPr>
            <p:spPr>
              <a:xfrm>
                <a:off x="928264" y="1584501"/>
                <a:ext cx="198775" cy="140735"/>
              </a:xfrm>
              <a:custGeom>
                <a:avLst/>
                <a:gdLst/>
                <a:ahLst/>
                <a:cxnLst/>
                <a:rect l="l" t="t" r="r" b="b"/>
                <a:pathLst>
                  <a:path w="6240" h="4418" extrusionOk="0">
                    <a:moveTo>
                      <a:pt x="5608" y="322"/>
                    </a:moveTo>
                    <a:cubicBezTo>
                      <a:pt x="5787" y="322"/>
                      <a:pt x="5929" y="465"/>
                      <a:pt x="5929" y="643"/>
                    </a:cubicBezTo>
                    <a:cubicBezTo>
                      <a:pt x="5929" y="798"/>
                      <a:pt x="5775" y="953"/>
                      <a:pt x="5608" y="953"/>
                    </a:cubicBezTo>
                    <a:cubicBezTo>
                      <a:pt x="5453" y="953"/>
                      <a:pt x="5298" y="822"/>
                      <a:pt x="5298" y="643"/>
                    </a:cubicBezTo>
                    <a:cubicBezTo>
                      <a:pt x="5298" y="477"/>
                      <a:pt x="5429" y="322"/>
                      <a:pt x="5608" y="322"/>
                    </a:cubicBezTo>
                    <a:close/>
                    <a:moveTo>
                      <a:pt x="2131" y="1334"/>
                    </a:moveTo>
                    <a:cubicBezTo>
                      <a:pt x="2310" y="1334"/>
                      <a:pt x="2441" y="1477"/>
                      <a:pt x="2441" y="1656"/>
                    </a:cubicBezTo>
                    <a:cubicBezTo>
                      <a:pt x="2441" y="1834"/>
                      <a:pt x="2310" y="1965"/>
                      <a:pt x="2131" y="1965"/>
                    </a:cubicBezTo>
                    <a:cubicBezTo>
                      <a:pt x="1965" y="1965"/>
                      <a:pt x="1822" y="1834"/>
                      <a:pt x="1822" y="1656"/>
                    </a:cubicBezTo>
                    <a:cubicBezTo>
                      <a:pt x="1822" y="1489"/>
                      <a:pt x="1953" y="1334"/>
                      <a:pt x="2131" y="1334"/>
                    </a:cubicBezTo>
                    <a:close/>
                    <a:moveTo>
                      <a:pt x="4036" y="2429"/>
                    </a:moveTo>
                    <a:cubicBezTo>
                      <a:pt x="4215" y="2429"/>
                      <a:pt x="4346" y="2560"/>
                      <a:pt x="4346" y="2739"/>
                    </a:cubicBezTo>
                    <a:cubicBezTo>
                      <a:pt x="4346" y="2918"/>
                      <a:pt x="4203" y="3049"/>
                      <a:pt x="4036" y="3049"/>
                    </a:cubicBezTo>
                    <a:cubicBezTo>
                      <a:pt x="3870" y="3049"/>
                      <a:pt x="3727" y="2918"/>
                      <a:pt x="3727" y="2739"/>
                    </a:cubicBezTo>
                    <a:cubicBezTo>
                      <a:pt x="3727" y="2572"/>
                      <a:pt x="3858" y="2429"/>
                      <a:pt x="4036" y="2429"/>
                    </a:cubicBezTo>
                    <a:close/>
                    <a:moveTo>
                      <a:pt x="595" y="3501"/>
                    </a:moveTo>
                    <a:cubicBezTo>
                      <a:pt x="774" y="3501"/>
                      <a:pt x="905" y="3632"/>
                      <a:pt x="905" y="3811"/>
                    </a:cubicBezTo>
                    <a:cubicBezTo>
                      <a:pt x="905" y="3989"/>
                      <a:pt x="762" y="4120"/>
                      <a:pt x="595" y="4120"/>
                    </a:cubicBezTo>
                    <a:cubicBezTo>
                      <a:pt x="429" y="4120"/>
                      <a:pt x="286" y="3989"/>
                      <a:pt x="286" y="3811"/>
                    </a:cubicBezTo>
                    <a:cubicBezTo>
                      <a:pt x="286" y="3644"/>
                      <a:pt x="417" y="3501"/>
                      <a:pt x="595" y="3501"/>
                    </a:cubicBezTo>
                    <a:close/>
                    <a:moveTo>
                      <a:pt x="5608" y="1"/>
                    </a:moveTo>
                    <a:cubicBezTo>
                      <a:pt x="5275" y="1"/>
                      <a:pt x="4989" y="286"/>
                      <a:pt x="4989" y="632"/>
                    </a:cubicBezTo>
                    <a:cubicBezTo>
                      <a:pt x="4989" y="786"/>
                      <a:pt x="5048" y="941"/>
                      <a:pt x="5156" y="1048"/>
                    </a:cubicBezTo>
                    <a:lnTo>
                      <a:pt x="4239" y="2132"/>
                    </a:lnTo>
                    <a:cubicBezTo>
                      <a:pt x="4179" y="2120"/>
                      <a:pt x="4108" y="2096"/>
                      <a:pt x="4048" y="2096"/>
                    </a:cubicBezTo>
                    <a:cubicBezTo>
                      <a:pt x="3858" y="2096"/>
                      <a:pt x="3679" y="2191"/>
                      <a:pt x="3560" y="2334"/>
                    </a:cubicBezTo>
                    <a:lnTo>
                      <a:pt x="2739" y="1882"/>
                    </a:lnTo>
                    <a:cubicBezTo>
                      <a:pt x="2774" y="1798"/>
                      <a:pt x="2786" y="1727"/>
                      <a:pt x="2786" y="1656"/>
                    </a:cubicBezTo>
                    <a:cubicBezTo>
                      <a:pt x="2786" y="1310"/>
                      <a:pt x="2500" y="1024"/>
                      <a:pt x="2155" y="1024"/>
                    </a:cubicBezTo>
                    <a:cubicBezTo>
                      <a:pt x="1822" y="1024"/>
                      <a:pt x="1536" y="1310"/>
                      <a:pt x="1536" y="1656"/>
                    </a:cubicBezTo>
                    <a:cubicBezTo>
                      <a:pt x="1536" y="1822"/>
                      <a:pt x="1596" y="1953"/>
                      <a:pt x="1703" y="2072"/>
                    </a:cubicBezTo>
                    <a:lnTo>
                      <a:pt x="834" y="3203"/>
                    </a:lnTo>
                    <a:cubicBezTo>
                      <a:pt x="774" y="3191"/>
                      <a:pt x="703" y="3168"/>
                      <a:pt x="631" y="3168"/>
                    </a:cubicBezTo>
                    <a:cubicBezTo>
                      <a:pt x="286" y="3168"/>
                      <a:pt x="0" y="3453"/>
                      <a:pt x="0" y="3799"/>
                    </a:cubicBezTo>
                    <a:cubicBezTo>
                      <a:pt x="0" y="4144"/>
                      <a:pt x="286" y="4418"/>
                      <a:pt x="631" y="4418"/>
                    </a:cubicBezTo>
                    <a:cubicBezTo>
                      <a:pt x="965" y="4418"/>
                      <a:pt x="1250" y="4144"/>
                      <a:pt x="1250" y="3799"/>
                    </a:cubicBezTo>
                    <a:cubicBezTo>
                      <a:pt x="1250" y="3632"/>
                      <a:pt x="1191" y="3501"/>
                      <a:pt x="1084" y="3382"/>
                    </a:cubicBezTo>
                    <a:lnTo>
                      <a:pt x="1953" y="2251"/>
                    </a:lnTo>
                    <a:cubicBezTo>
                      <a:pt x="2012" y="2263"/>
                      <a:pt x="2084" y="2275"/>
                      <a:pt x="2155" y="2275"/>
                    </a:cubicBezTo>
                    <a:cubicBezTo>
                      <a:pt x="2310" y="2275"/>
                      <a:pt x="2441" y="2215"/>
                      <a:pt x="2560" y="2144"/>
                    </a:cubicBezTo>
                    <a:lnTo>
                      <a:pt x="3441" y="2632"/>
                    </a:lnTo>
                    <a:cubicBezTo>
                      <a:pt x="3441" y="2668"/>
                      <a:pt x="3429" y="2691"/>
                      <a:pt x="3429" y="2739"/>
                    </a:cubicBezTo>
                    <a:cubicBezTo>
                      <a:pt x="3429" y="3084"/>
                      <a:pt x="3703" y="3370"/>
                      <a:pt x="4048" y="3370"/>
                    </a:cubicBezTo>
                    <a:cubicBezTo>
                      <a:pt x="4394" y="3370"/>
                      <a:pt x="4679" y="3084"/>
                      <a:pt x="4679" y="2739"/>
                    </a:cubicBezTo>
                    <a:cubicBezTo>
                      <a:pt x="4679" y="2572"/>
                      <a:pt x="4620" y="2429"/>
                      <a:pt x="4513" y="2322"/>
                    </a:cubicBezTo>
                    <a:lnTo>
                      <a:pt x="5418" y="1239"/>
                    </a:lnTo>
                    <a:cubicBezTo>
                      <a:pt x="5477" y="1251"/>
                      <a:pt x="5548" y="1263"/>
                      <a:pt x="5608" y="1263"/>
                    </a:cubicBezTo>
                    <a:cubicBezTo>
                      <a:pt x="5953" y="1263"/>
                      <a:pt x="6239" y="989"/>
                      <a:pt x="6239" y="643"/>
                    </a:cubicBezTo>
                    <a:cubicBezTo>
                      <a:pt x="6239" y="286"/>
                      <a:pt x="5953" y="1"/>
                      <a:pt x="56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9" name="Google Shape;1328;p39">
            <a:extLst>
              <a:ext uri="{FF2B5EF4-FFF2-40B4-BE49-F238E27FC236}">
                <a16:creationId xmlns:a16="http://schemas.microsoft.com/office/drawing/2014/main" id="{31760C63-AFFB-4775-46B0-B04CC1EAC8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66" y="3368618"/>
            <a:ext cx="1837944" cy="1774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350" dirty="0"/>
              <a:t>Capture The Timbral Aspects Of Speech Similar To Human Hearing Perception</a:t>
            </a:r>
          </a:p>
        </p:txBody>
      </p:sp>
      <p:sp>
        <p:nvSpPr>
          <p:cNvPr id="31" name="Google Shape;1329;p39">
            <a:extLst>
              <a:ext uri="{FF2B5EF4-FFF2-40B4-BE49-F238E27FC236}">
                <a16:creationId xmlns:a16="http://schemas.microsoft.com/office/drawing/2014/main" id="{38662F97-63BF-6BB3-37A6-2AAFA24BAD2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654595" y="3334420"/>
            <a:ext cx="1837944" cy="1774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350" dirty="0"/>
              <a:t>Voice Frequency, Which Can Indicate Excitement, Anger, Or Sadness</a:t>
            </a:r>
          </a:p>
        </p:txBody>
      </p:sp>
      <p:sp>
        <p:nvSpPr>
          <p:cNvPr id="32" name="Google Shape;1330;p39">
            <a:extLst>
              <a:ext uri="{FF2B5EF4-FFF2-40B4-BE49-F238E27FC236}">
                <a16:creationId xmlns:a16="http://schemas.microsoft.com/office/drawing/2014/main" id="{09F26761-C6EA-4AA2-DA46-F298B1DBACD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7314289" y="3365147"/>
            <a:ext cx="1837944" cy="1774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350" dirty="0"/>
              <a:t>Higher Energy May Indicate Anger Or Excitement; Lower May Indicate Sadness Or Calmness</a:t>
            </a:r>
          </a:p>
        </p:txBody>
      </p:sp>
      <p:sp>
        <p:nvSpPr>
          <p:cNvPr id="34" name="Google Shape;1329;p39">
            <a:extLst>
              <a:ext uri="{FF2B5EF4-FFF2-40B4-BE49-F238E27FC236}">
                <a16:creationId xmlns:a16="http://schemas.microsoft.com/office/drawing/2014/main" id="{5932DD13-5D53-8058-DC27-F15067C9A877}"/>
              </a:ext>
            </a:extLst>
          </p:cNvPr>
          <p:cNvSpPr txBox="1">
            <a:spLocks/>
          </p:cNvSpPr>
          <p:nvPr/>
        </p:nvSpPr>
        <p:spPr>
          <a:xfrm>
            <a:off x="1827244" y="1999312"/>
            <a:ext cx="1837944" cy="1430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350" dirty="0"/>
              <a:t>How Audio Energy Is Distributed Across Frequencies</a:t>
            </a:r>
          </a:p>
        </p:txBody>
      </p:sp>
      <p:sp>
        <p:nvSpPr>
          <p:cNvPr id="35" name="Google Shape;1329;p39">
            <a:extLst>
              <a:ext uri="{FF2B5EF4-FFF2-40B4-BE49-F238E27FC236}">
                <a16:creationId xmlns:a16="http://schemas.microsoft.com/office/drawing/2014/main" id="{0F9A7EF8-9522-034F-5AB7-37C1332F4CF6}"/>
              </a:ext>
            </a:extLst>
          </p:cNvPr>
          <p:cNvSpPr txBox="1">
            <a:spLocks/>
          </p:cNvSpPr>
          <p:nvPr/>
        </p:nvSpPr>
        <p:spPr>
          <a:xfrm>
            <a:off x="5483388" y="2004395"/>
            <a:ext cx="1837944" cy="142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350" dirty="0"/>
              <a:t>Rhythm, Stress, And Intonation Patterns In Speech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9D27BD0-329B-3B0A-7444-17EED66951EA}"/>
              </a:ext>
            </a:extLst>
          </p:cNvPr>
          <p:cNvCxnSpPr>
            <a:cxnSpLocks/>
          </p:cNvCxnSpPr>
          <p:nvPr/>
        </p:nvCxnSpPr>
        <p:spPr>
          <a:xfrm>
            <a:off x="3658745" y="1730514"/>
            <a:ext cx="0" cy="3298686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C3A7631-0211-7C07-0294-C0CF15BB59EC}"/>
              </a:ext>
            </a:extLst>
          </p:cNvPr>
          <p:cNvCxnSpPr>
            <a:cxnSpLocks/>
          </p:cNvCxnSpPr>
          <p:nvPr/>
        </p:nvCxnSpPr>
        <p:spPr>
          <a:xfrm>
            <a:off x="1825716" y="1715804"/>
            <a:ext cx="0" cy="3298686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EAE02BD-0194-92F1-AB71-085CB0AE0876}"/>
              </a:ext>
            </a:extLst>
          </p:cNvPr>
          <p:cNvCxnSpPr>
            <a:cxnSpLocks/>
          </p:cNvCxnSpPr>
          <p:nvPr/>
        </p:nvCxnSpPr>
        <p:spPr>
          <a:xfrm>
            <a:off x="5487545" y="1730514"/>
            <a:ext cx="0" cy="3298686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9E860B9-7CD9-4D67-BDA3-AFB86332FACB}"/>
              </a:ext>
            </a:extLst>
          </p:cNvPr>
          <p:cNvCxnSpPr>
            <a:cxnSpLocks/>
          </p:cNvCxnSpPr>
          <p:nvPr/>
        </p:nvCxnSpPr>
        <p:spPr>
          <a:xfrm>
            <a:off x="7312194" y="1725384"/>
            <a:ext cx="0" cy="3298686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7" name="Google Shape;1402;p40">
            <a:extLst>
              <a:ext uri="{FF2B5EF4-FFF2-40B4-BE49-F238E27FC236}">
                <a16:creationId xmlns:a16="http://schemas.microsoft.com/office/drawing/2014/main" id="{40118B85-BEC8-3243-3B05-1FCED385E20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8546443" y="-375884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0431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52F8B-C74B-F7CE-D3D6-4F8E9441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E8F654-4C72-F8D2-057E-D461346712D5}"/>
              </a:ext>
            </a:extLst>
          </p:cNvPr>
          <p:cNvSpPr txBox="1">
            <a:spLocks/>
          </p:cNvSpPr>
          <p:nvPr/>
        </p:nvSpPr>
        <p:spPr>
          <a:xfrm>
            <a:off x="716550" y="280777"/>
            <a:ext cx="7710900" cy="71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dirty="0"/>
              <a:t>RAVDESS – Dataset Justification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79B828-4DBA-F1DD-4691-E55665423FA0}"/>
              </a:ext>
            </a:extLst>
          </p:cNvPr>
          <p:cNvSpPr txBox="1">
            <a:spLocks/>
          </p:cNvSpPr>
          <p:nvPr/>
        </p:nvSpPr>
        <p:spPr>
          <a:xfrm>
            <a:off x="403634" y="1078662"/>
            <a:ext cx="8339328" cy="53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just">
              <a:buNone/>
            </a:pPr>
            <a:r>
              <a:rPr lang="en-US" sz="2600" b="1" dirty="0"/>
              <a:t>02. Target Variable</a:t>
            </a:r>
            <a:endParaRPr lang="en-US" sz="2400" b="1" dirty="0"/>
          </a:p>
          <a:p>
            <a:pPr marL="139700" indent="0" algn="just">
              <a:buNone/>
            </a:pPr>
            <a:endParaRPr lang="en-US" sz="2400" b="1" dirty="0"/>
          </a:p>
        </p:txBody>
      </p:sp>
      <p:pic>
        <p:nvPicPr>
          <p:cNvPr id="7" name="Google Shape;1407;p41">
            <a:extLst>
              <a:ext uri="{FF2B5EF4-FFF2-40B4-BE49-F238E27FC236}">
                <a16:creationId xmlns:a16="http://schemas.microsoft.com/office/drawing/2014/main" id="{6018BA72-7EDB-0CE2-D949-C537B6661A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6806" t="7660" r="25401" b="5390"/>
          <a:stretch/>
        </p:blipFill>
        <p:spPr>
          <a:xfrm>
            <a:off x="-1076342" y="4058719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91;p40">
            <a:extLst>
              <a:ext uri="{FF2B5EF4-FFF2-40B4-BE49-F238E27FC236}">
                <a16:creationId xmlns:a16="http://schemas.microsoft.com/office/drawing/2014/main" id="{8BCB5DCC-415A-F4B5-670C-DB39982E87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8207692" y="-695426"/>
            <a:ext cx="1552575" cy="139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1399;p40">
            <a:extLst>
              <a:ext uri="{FF2B5EF4-FFF2-40B4-BE49-F238E27FC236}">
                <a16:creationId xmlns:a16="http://schemas.microsoft.com/office/drawing/2014/main" id="{DACDF2B1-8D55-6038-EF3A-23608A25E45D}"/>
              </a:ext>
            </a:extLst>
          </p:cNvPr>
          <p:cNvGrpSpPr/>
          <p:nvPr/>
        </p:nvGrpSpPr>
        <p:grpSpPr>
          <a:xfrm>
            <a:off x="403635" y="364297"/>
            <a:ext cx="76825" cy="76800"/>
            <a:chOff x="3104875" y="1099400"/>
            <a:chExt cx="76825" cy="76800"/>
          </a:xfrm>
        </p:grpSpPr>
        <p:sp>
          <p:nvSpPr>
            <p:cNvPr id="10" name="Google Shape;1400;p40">
              <a:extLst>
                <a:ext uri="{FF2B5EF4-FFF2-40B4-BE49-F238E27FC236}">
                  <a16:creationId xmlns:a16="http://schemas.microsoft.com/office/drawing/2014/main" id="{694290C2-3F72-45A4-D25A-2B981939C9F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401;p40">
              <a:extLst>
                <a:ext uri="{FF2B5EF4-FFF2-40B4-BE49-F238E27FC236}">
                  <a16:creationId xmlns:a16="http://schemas.microsoft.com/office/drawing/2014/main" id="{974F114B-94A4-3426-627F-BF03E8B0F03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" name="Google Shape;1399;p40">
            <a:extLst>
              <a:ext uri="{FF2B5EF4-FFF2-40B4-BE49-F238E27FC236}">
                <a16:creationId xmlns:a16="http://schemas.microsoft.com/office/drawing/2014/main" id="{20C16B07-6C65-AB98-F24B-04386C54E5E5}"/>
              </a:ext>
            </a:extLst>
          </p:cNvPr>
          <p:cNvGrpSpPr/>
          <p:nvPr/>
        </p:nvGrpSpPr>
        <p:grpSpPr>
          <a:xfrm>
            <a:off x="8014370" y="1204144"/>
            <a:ext cx="76825" cy="76800"/>
            <a:chOff x="3104875" y="1099400"/>
            <a:chExt cx="76825" cy="76800"/>
          </a:xfrm>
        </p:grpSpPr>
        <p:sp>
          <p:nvSpPr>
            <p:cNvPr id="13" name="Google Shape;1400;p40">
              <a:extLst>
                <a:ext uri="{FF2B5EF4-FFF2-40B4-BE49-F238E27FC236}">
                  <a16:creationId xmlns:a16="http://schemas.microsoft.com/office/drawing/2014/main" id="{CAF918E1-24DE-0BB3-FE49-A0AB35E0AE5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01;p40">
              <a:extLst>
                <a:ext uri="{FF2B5EF4-FFF2-40B4-BE49-F238E27FC236}">
                  <a16:creationId xmlns:a16="http://schemas.microsoft.com/office/drawing/2014/main" id="{29665312-38BE-0A08-B62C-A1115F997DF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1399;p40">
            <a:extLst>
              <a:ext uri="{FF2B5EF4-FFF2-40B4-BE49-F238E27FC236}">
                <a16:creationId xmlns:a16="http://schemas.microsoft.com/office/drawing/2014/main" id="{563F78E0-BB63-1948-75E3-9A13F3F47F24}"/>
              </a:ext>
            </a:extLst>
          </p:cNvPr>
          <p:cNvGrpSpPr/>
          <p:nvPr/>
        </p:nvGrpSpPr>
        <p:grpSpPr>
          <a:xfrm>
            <a:off x="8427450" y="4720669"/>
            <a:ext cx="76825" cy="76800"/>
            <a:chOff x="3104875" y="1099400"/>
            <a:chExt cx="76825" cy="76800"/>
          </a:xfrm>
        </p:grpSpPr>
        <p:sp>
          <p:nvSpPr>
            <p:cNvPr id="16" name="Google Shape;1400;p40">
              <a:extLst>
                <a:ext uri="{FF2B5EF4-FFF2-40B4-BE49-F238E27FC236}">
                  <a16:creationId xmlns:a16="http://schemas.microsoft.com/office/drawing/2014/main" id="{7540D717-7340-694A-16BB-C8C11907218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401;p40">
              <a:extLst>
                <a:ext uri="{FF2B5EF4-FFF2-40B4-BE49-F238E27FC236}">
                  <a16:creationId xmlns:a16="http://schemas.microsoft.com/office/drawing/2014/main" id="{27C0BC7D-886C-6E26-81E7-7D83285551C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659EBA4-98C1-8EFA-ACA2-9A0F602FE3F1}"/>
              </a:ext>
            </a:extLst>
          </p:cNvPr>
          <p:cNvSpPr txBox="1">
            <a:spLocks/>
          </p:cNvSpPr>
          <p:nvPr/>
        </p:nvSpPr>
        <p:spPr>
          <a:xfrm>
            <a:off x="403635" y="1719934"/>
            <a:ext cx="8339327" cy="55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just"/>
            <a:r>
              <a:rPr lang="en-US" sz="2200" b="1" dirty="0">
                <a:solidFill>
                  <a:schemeClr val="bg2"/>
                </a:solidFill>
              </a:rPr>
              <a:t>Emotion Label</a:t>
            </a:r>
            <a:r>
              <a:rPr lang="en-US" sz="2200" dirty="0"/>
              <a:t> : One Of The Eight Emotion Categories: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87E0D1E-B27F-F220-C3F1-142B1FD30056}"/>
              </a:ext>
            </a:extLst>
          </p:cNvPr>
          <p:cNvSpPr txBox="1">
            <a:spLocks/>
          </p:cNvSpPr>
          <p:nvPr/>
        </p:nvSpPr>
        <p:spPr>
          <a:xfrm>
            <a:off x="1348515" y="3856328"/>
            <a:ext cx="7512649" cy="96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just"/>
            <a:r>
              <a:rPr lang="en-US" sz="2200" dirty="0"/>
              <a:t>This Is The </a:t>
            </a:r>
            <a:r>
              <a:rPr lang="en-US" sz="2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Output</a:t>
            </a:r>
            <a:r>
              <a:rPr lang="en-US" sz="2200" dirty="0"/>
              <a:t> Our Model Will Predict Based On The Input Features</a:t>
            </a:r>
            <a:endParaRPr lang="en-US" sz="2200" b="1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CEB0367-6815-69F9-E445-9BBEA283FAD6}"/>
              </a:ext>
            </a:extLst>
          </p:cNvPr>
          <p:cNvSpPr txBox="1">
            <a:spLocks/>
          </p:cNvSpPr>
          <p:nvPr/>
        </p:nvSpPr>
        <p:spPr>
          <a:xfrm>
            <a:off x="1348515" y="2277059"/>
            <a:ext cx="5661885" cy="128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just">
              <a:buFont typeface="Wingdings" panose="05000000000000000000" pitchFamily="2" charset="2"/>
              <a:buChar char="ü"/>
            </a:pPr>
            <a:r>
              <a:rPr lang="en-US" sz="1800" dirty="0"/>
              <a:t>Calm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800" dirty="0"/>
              <a:t>Happy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800" dirty="0"/>
              <a:t>Sad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800" dirty="0"/>
              <a:t>Angry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800" dirty="0"/>
              <a:t>Fearful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800" dirty="0"/>
              <a:t>Disgust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800" dirty="0"/>
              <a:t>Surprised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800" dirty="0"/>
              <a:t>Neutral</a:t>
            </a:r>
          </a:p>
        </p:txBody>
      </p:sp>
    </p:spTree>
    <p:extLst>
      <p:ext uri="{BB962C8B-B14F-4D97-AF65-F5344CB8AC3E}">
        <p14:creationId xmlns:p14="http://schemas.microsoft.com/office/powerpoint/2010/main" val="1039019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0AA648-07A1-697D-DF14-13B0F6530566}"/>
              </a:ext>
            </a:extLst>
          </p:cNvPr>
          <p:cNvSpPr txBox="1">
            <a:spLocks/>
          </p:cNvSpPr>
          <p:nvPr/>
        </p:nvSpPr>
        <p:spPr>
          <a:xfrm>
            <a:off x="716550" y="280777"/>
            <a:ext cx="7710900" cy="71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dirty="0"/>
              <a:t>RAVDESS – Dataset Justification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00F83E-53D6-3863-A7D8-5E15B3869CBB}"/>
              </a:ext>
            </a:extLst>
          </p:cNvPr>
          <p:cNvSpPr txBox="1">
            <a:spLocks/>
          </p:cNvSpPr>
          <p:nvPr/>
        </p:nvSpPr>
        <p:spPr>
          <a:xfrm>
            <a:off x="403634" y="1078662"/>
            <a:ext cx="8339328" cy="53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just">
              <a:buNone/>
            </a:pPr>
            <a:r>
              <a:rPr lang="en-US" sz="2600" b="1" dirty="0"/>
              <a:t>03. Size and Quality</a:t>
            </a:r>
            <a:endParaRPr lang="en-US" sz="2400" b="1" dirty="0"/>
          </a:p>
        </p:txBody>
      </p:sp>
      <p:pic>
        <p:nvPicPr>
          <p:cNvPr id="8" name="Google Shape;1391;p40">
            <a:extLst>
              <a:ext uri="{FF2B5EF4-FFF2-40B4-BE49-F238E27FC236}">
                <a16:creationId xmlns:a16="http://schemas.microsoft.com/office/drawing/2014/main" id="{7908D25F-5EDE-FC5F-9A69-B9533286E76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5236" r="10474"/>
          <a:stretch/>
        </p:blipFill>
        <p:spPr>
          <a:xfrm rot="1220421">
            <a:off x="8207692" y="-695426"/>
            <a:ext cx="1552575" cy="139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1399;p40">
            <a:extLst>
              <a:ext uri="{FF2B5EF4-FFF2-40B4-BE49-F238E27FC236}">
                <a16:creationId xmlns:a16="http://schemas.microsoft.com/office/drawing/2014/main" id="{4966A73A-E335-7209-1932-B1FE66547E30}"/>
              </a:ext>
            </a:extLst>
          </p:cNvPr>
          <p:cNvGrpSpPr/>
          <p:nvPr/>
        </p:nvGrpSpPr>
        <p:grpSpPr>
          <a:xfrm>
            <a:off x="403635" y="364297"/>
            <a:ext cx="76825" cy="76800"/>
            <a:chOff x="3104875" y="1099400"/>
            <a:chExt cx="76825" cy="76800"/>
          </a:xfrm>
        </p:grpSpPr>
        <p:sp>
          <p:nvSpPr>
            <p:cNvPr id="10" name="Google Shape;1400;p40">
              <a:extLst>
                <a:ext uri="{FF2B5EF4-FFF2-40B4-BE49-F238E27FC236}">
                  <a16:creationId xmlns:a16="http://schemas.microsoft.com/office/drawing/2014/main" id="{755B31D9-B7E4-7B50-DD7C-5DB02A7C272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401;p40">
              <a:extLst>
                <a:ext uri="{FF2B5EF4-FFF2-40B4-BE49-F238E27FC236}">
                  <a16:creationId xmlns:a16="http://schemas.microsoft.com/office/drawing/2014/main" id="{CD4CF579-B5D3-50E2-0FF2-0429F80ABE1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" name="Google Shape;1399;p40">
            <a:extLst>
              <a:ext uri="{FF2B5EF4-FFF2-40B4-BE49-F238E27FC236}">
                <a16:creationId xmlns:a16="http://schemas.microsoft.com/office/drawing/2014/main" id="{3B9078F7-D28B-559C-62AE-A96E37823C2D}"/>
              </a:ext>
            </a:extLst>
          </p:cNvPr>
          <p:cNvGrpSpPr/>
          <p:nvPr/>
        </p:nvGrpSpPr>
        <p:grpSpPr>
          <a:xfrm>
            <a:off x="8014370" y="1204144"/>
            <a:ext cx="76825" cy="76800"/>
            <a:chOff x="3104875" y="1099400"/>
            <a:chExt cx="76825" cy="76800"/>
          </a:xfrm>
        </p:grpSpPr>
        <p:sp>
          <p:nvSpPr>
            <p:cNvPr id="13" name="Google Shape;1400;p40">
              <a:extLst>
                <a:ext uri="{FF2B5EF4-FFF2-40B4-BE49-F238E27FC236}">
                  <a16:creationId xmlns:a16="http://schemas.microsoft.com/office/drawing/2014/main" id="{96668542-DCAF-11A2-44C4-8EE60E583D9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01;p40">
              <a:extLst>
                <a:ext uri="{FF2B5EF4-FFF2-40B4-BE49-F238E27FC236}">
                  <a16:creationId xmlns:a16="http://schemas.microsoft.com/office/drawing/2014/main" id="{4475C9A1-D002-2C78-144E-B62EBE8E9BC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1399;p40">
            <a:extLst>
              <a:ext uri="{FF2B5EF4-FFF2-40B4-BE49-F238E27FC236}">
                <a16:creationId xmlns:a16="http://schemas.microsoft.com/office/drawing/2014/main" id="{A9B85370-22C7-65BD-260B-829DFE571266}"/>
              </a:ext>
            </a:extLst>
          </p:cNvPr>
          <p:cNvGrpSpPr/>
          <p:nvPr/>
        </p:nvGrpSpPr>
        <p:grpSpPr>
          <a:xfrm>
            <a:off x="8620147" y="4751149"/>
            <a:ext cx="76825" cy="76800"/>
            <a:chOff x="3104875" y="1099400"/>
            <a:chExt cx="76825" cy="76800"/>
          </a:xfrm>
        </p:grpSpPr>
        <p:sp>
          <p:nvSpPr>
            <p:cNvPr id="16" name="Google Shape;1400;p40">
              <a:extLst>
                <a:ext uri="{FF2B5EF4-FFF2-40B4-BE49-F238E27FC236}">
                  <a16:creationId xmlns:a16="http://schemas.microsoft.com/office/drawing/2014/main" id="{EA004D3E-CA0F-FDD6-7006-DC31F4677F4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401;p40">
              <a:extLst>
                <a:ext uri="{FF2B5EF4-FFF2-40B4-BE49-F238E27FC236}">
                  <a16:creationId xmlns:a16="http://schemas.microsoft.com/office/drawing/2014/main" id="{F34A16FB-D034-41D3-62D0-FA699FBD0F2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Subtitle 4">
            <a:extLst>
              <a:ext uri="{FF2B5EF4-FFF2-40B4-BE49-F238E27FC236}">
                <a16:creationId xmlns:a16="http://schemas.microsoft.com/office/drawing/2014/main" id="{57EFF4CD-1DD2-B52A-A08D-E3D3605680A7}"/>
              </a:ext>
            </a:extLst>
          </p:cNvPr>
          <p:cNvSpPr txBox="1">
            <a:spLocks/>
          </p:cNvSpPr>
          <p:nvPr/>
        </p:nvSpPr>
        <p:spPr>
          <a:xfrm>
            <a:off x="4707275" y="1985527"/>
            <a:ext cx="4091540" cy="45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bg2"/>
                </a:solidFill>
                <a:latin typeface="Montserrat Black" panose="00000A00000000000000" pitchFamily="2" charset="0"/>
              </a:rPr>
              <a:t>Quality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DADBBBD-BC48-0A96-4D04-CFE0E11D367F}"/>
              </a:ext>
            </a:extLst>
          </p:cNvPr>
          <p:cNvSpPr txBox="1">
            <a:spLocks/>
          </p:cNvSpPr>
          <p:nvPr/>
        </p:nvSpPr>
        <p:spPr>
          <a:xfrm>
            <a:off x="384897" y="1985527"/>
            <a:ext cx="4091540" cy="457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bg2"/>
                </a:solidFill>
                <a:latin typeface="Montserrat Black" panose="00000A00000000000000" pitchFamily="2" charset="0"/>
              </a:rPr>
              <a:t>Size</a:t>
            </a:r>
          </a:p>
          <a:p>
            <a:pPr algn="ctr"/>
            <a:endParaRPr lang="en-US" sz="2400" dirty="0">
              <a:solidFill>
                <a:schemeClr val="bg2"/>
              </a:solidFill>
              <a:latin typeface="Montserrat Black" panose="00000A00000000000000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537482B-8D7B-C6E6-D5FE-741E15AAA636}"/>
              </a:ext>
            </a:extLst>
          </p:cNvPr>
          <p:cNvSpPr txBox="1">
            <a:spLocks/>
          </p:cNvSpPr>
          <p:nvPr/>
        </p:nvSpPr>
        <p:spPr>
          <a:xfrm>
            <a:off x="4724715" y="2442107"/>
            <a:ext cx="4056660" cy="206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en-US" sz="1800" dirty="0"/>
              <a:t>Studio-grade Recording Conditions.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800" dirty="0"/>
              <a:t>Clear Articulation With Consistent Background And Microphone Setup.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800" dirty="0"/>
              <a:t>Balanced Distribution Of Emotions And Genders.</a:t>
            </a:r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47F30BE-17C8-37AF-5D8E-D99EADE58B10}"/>
              </a:ext>
            </a:extLst>
          </p:cNvPr>
          <p:cNvSpPr txBox="1">
            <a:spLocks/>
          </p:cNvSpPr>
          <p:nvPr/>
        </p:nvSpPr>
        <p:spPr>
          <a:xfrm>
            <a:off x="442047" y="2559812"/>
            <a:ext cx="3977240" cy="19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en-US" sz="1800" dirty="0"/>
              <a:t>1,440 Speech Audio Files.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800" dirty="0"/>
              <a:t>24 Professional Actors (12 Male, 12 Female).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800" dirty="0"/>
              <a:t>Sampling Rate: 48 kHz, 16-bit Wav Format.</a:t>
            </a:r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1" name="Google Shape;1381;p39">
            <a:extLst>
              <a:ext uri="{FF2B5EF4-FFF2-40B4-BE49-F238E27FC236}">
                <a16:creationId xmlns:a16="http://schemas.microsoft.com/office/drawing/2014/main" id="{DDD7EBB0-FFDD-616A-697A-6BC4B2EA1B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118994" y="4689662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5842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52F0323B-E269-7290-97E5-6B2C67DE3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10658586-BC5E-3F20-6E81-FCF9AFC55FA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465770"/>
            <a:ext cx="149742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387" name="Google Shape;1387;p40">
            <a:extLst>
              <a:ext uri="{FF2B5EF4-FFF2-40B4-BE49-F238E27FC236}">
                <a16:creationId xmlns:a16="http://schemas.microsoft.com/office/drawing/2014/main" id="{BF079824-C777-B877-218B-9738C69527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578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RAVDESS Is Not The Only Star!</a:t>
            </a:r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7B6DECB6-EB72-26FE-8AB8-8F70DFE2E9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200365" y="2953081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B9C9568A-662F-BF42-4432-33A42AE3AA5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607313" y="3885644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B53FAE79-015D-47A4-C34C-A239F4E896E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503999" y="11970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876DDF27-7F41-7B30-3A98-B1D45DBB9C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5409099" y="421837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53951DC0-4E02-DD1A-D15E-63D97BA9C2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5375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Alternative Datasets</a:t>
            </a:r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1BA23C32-E1CB-FD8A-D5DC-F58EBAE54229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361AE91E-E2B2-4270-8D12-C3334C538F7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4A7C7A1C-11A3-8C09-8FDD-47CF40D8819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373672CB-C47D-C7A5-57C3-644829759852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718F4C6B-DBB1-9392-E976-0DC3544967E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CA42C257-96DD-030E-D070-C753D1EF6E0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79B352B4-221A-A0AA-7EE5-16DFC5B1F8E1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1244451E-4A07-A739-905E-B3EBBE30264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BF37AD39-4E50-04A2-60A7-B5C0FED83A2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A610FE3F-DD8C-25F4-699C-1E67B8C25F2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520948" y="4106327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4F923CE-0AE1-ED24-A998-3B2B6EDFAAC9}"/>
              </a:ext>
            </a:extLst>
          </p:cNvPr>
          <p:cNvGrpSpPr/>
          <p:nvPr/>
        </p:nvGrpSpPr>
        <p:grpSpPr>
          <a:xfrm>
            <a:off x="746637" y="343267"/>
            <a:ext cx="731520" cy="822960"/>
            <a:chOff x="746637" y="343267"/>
            <a:chExt cx="731520" cy="822960"/>
          </a:xfrm>
        </p:grpSpPr>
        <p:sp>
          <p:nvSpPr>
            <p:cNvPr id="13" name="Google Shape;1325;p39">
              <a:extLst>
                <a:ext uri="{FF2B5EF4-FFF2-40B4-BE49-F238E27FC236}">
                  <a16:creationId xmlns:a16="http://schemas.microsoft.com/office/drawing/2014/main" id="{F26C67CA-2A26-E70D-5704-750880D4A443}"/>
                </a:ext>
              </a:extLst>
            </p:cNvPr>
            <p:cNvSpPr/>
            <p:nvPr/>
          </p:nvSpPr>
          <p:spPr>
            <a:xfrm rot="5400000">
              <a:off x="700917" y="388987"/>
              <a:ext cx="822960" cy="73152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" name="Google Shape;12336;p79">
              <a:extLst>
                <a:ext uri="{FF2B5EF4-FFF2-40B4-BE49-F238E27FC236}">
                  <a16:creationId xmlns:a16="http://schemas.microsoft.com/office/drawing/2014/main" id="{3A4D5F9E-52F4-D59B-12DC-859882C0DB66}"/>
                </a:ext>
              </a:extLst>
            </p:cNvPr>
            <p:cNvSpPr/>
            <p:nvPr/>
          </p:nvSpPr>
          <p:spPr>
            <a:xfrm>
              <a:off x="838077" y="480427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11014" h="11014" extrusionOk="0">
                  <a:moveTo>
                    <a:pt x="3739" y="358"/>
                  </a:moveTo>
                  <a:cubicBezTo>
                    <a:pt x="4048" y="358"/>
                    <a:pt x="4298" y="608"/>
                    <a:pt x="4298" y="917"/>
                  </a:cubicBezTo>
                  <a:cubicBezTo>
                    <a:pt x="4298" y="1131"/>
                    <a:pt x="4203" y="1310"/>
                    <a:pt x="4024" y="1405"/>
                  </a:cubicBezTo>
                  <a:cubicBezTo>
                    <a:pt x="3953" y="1441"/>
                    <a:pt x="3929" y="1501"/>
                    <a:pt x="3929" y="1560"/>
                  </a:cubicBezTo>
                  <a:lnTo>
                    <a:pt x="3929" y="1965"/>
                  </a:lnTo>
                  <a:cubicBezTo>
                    <a:pt x="3929" y="2048"/>
                    <a:pt x="4001" y="2143"/>
                    <a:pt x="4108" y="2143"/>
                  </a:cubicBezTo>
                  <a:lnTo>
                    <a:pt x="5334" y="2143"/>
                  </a:lnTo>
                  <a:lnTo>
                    <a:pt x="5334" y="3358"/>
                  </a:lnTo>
                  <a:cubicBezTo>
                    <a:pt x="5334" y="3453"/>
                    <a:pt x="5406" y="3536"/>
                    <a:pt x="5513" y="3536"/>
                  </a:cubicBezTo>
                  <a:lnTo>
                    <a:pt x="5906" y="3536"/>
                  </a:lnTo>
                  <a:cubicBezTo>
                    <a:pt x="5965" y="3536"/>
                    <a:pt x="6025" y="3513"/>
                    <a:pt x="6060" y="3453"/>
                  </a:cubicBezTo>
                  <a:cubicBezTo>
                    <a:pt x="6168" y="3275"/>
                    <a:pt x="6358" y="3167"/>
                    <a:pt x="6549" y="3167"/>
                  </a:cubicBezTo>
                  <a:cubicBezTo>
                    <a:pt x="6858" y="3167"/>
                    <a:pt x="7120" y="3417"/>
                    <a:pt x="7120" y="3727"/>
                  </a:cubicBezTo>
                  <a:cubicBezTo>
                    <a:pt x="7120" y="4048"/>
                    <a:pt x="6858" y="4298"/>
                    <a:pt x="6549" y="4298"/>
                  </a:cubicBezTo>
                  <a:cubicBezTo>
                    <a:pt x="6346" y="4298"/>
                    <a:pt x="6168" y="4191"/>
                    <a:pt x="6060" y="4013"/>
                  </a:cubicBezTo>
                  <a:cubicBezTo>
                    <a:pt x="6025" y="3953"/>
                    <a:pt x="5965" y="3929"/>
                    <a:pt x="5906" y="3929"/>
                  </a:cubicBezTo>
                  <a:lnTo>
                    <a:pt x="5513" y="3929"/>
                  </a:lnTo>
                  <a:cubicBezTo>
                    <a:pt x="5417" y="3929"/>
                    <a:pt x="5334" y="4001"/>
                    <a:pt x="5334" y="4108"/>
                  </a:cubicBezTo>
                  <a:lnTo>
                    <a:pt x="5334" y="5322"/>
                  </a:lnTo>
                  <a:lnTo>
                    <a:pt x="4286" y="5322"/>
                  </a:lnTo>
                  <a:lnTo>
                    <a:pt x="4286" y="5191"/>
                  </a:lnTo>
                  <a:cubicBezTo>
                    <a:pt x="4513" y="5013"/>
                    <a:pt x="4655" y="4739"/>
                    <a:pt x="4655" y="4465"/>
                  </a:cubicBezTo>
                  <a:cubicBezTo>
                    <a:pt x="4655" y="3953"/>
                    <a:pt x="4239" y="3536"/>
                    <a:pt x="3739" y="3536"/>
                  </a:cubicBezTo>
                  <a:cubicBezTo>
                    <a:pt x="3227" y="3536"/>
                    <a:pt x="2810" y="3953"/>
                    <a:pt x="2810" y="4465"/>
                  </a:cubicBezTo>
                  <a:cubicBezTo>
                    <a:pt x="2810" y="4739"/>
                    <a:pt x="2953" y="5025"/>
                    <a:pt x="3191" y="5191"/>
                  </a:cubicBezTo>
                  <a:lnTo>
                    <a:pt x="3191" y="5322"/>
                  </a:lnTo>
                  <a:lnTo>
                    <a:pt x="2143" y="5322"/>
                  </a:lnTo>
                  <a:lnTo>
                    <a:pt x="2143" y="2143"/>
                  </a:lnTo>
                  <a:lnTo>
                    <a:pt x="3370" y="2143"/>
                  </a:lnTo>
                  <a:cubicBezTo>
                    <a:pt x="3453" y="2143"/>
                    <a:pt x="3548" y="2060"/>
                    <a:pt x="3548" y="1965"/>
                  </a:cubicBezTo>
                  <a:lnTo>
                    <a:pt x="3548" y="1560"/>
                  </a:lnTo>
                  <a:cubicBezTo>
                    <a:pt x="3548" y="1501"/>
                    <a:pt x="3512" y="1441"/>
                    <a:pt x="3453" y="1405"/>
                  </a:cubicBezTo>
                  <a:cubicBezTo>
                    <a:pt x="3274" y="1298"/>
                    <a:pt x="3167" y="1108"/>
                    <a:pt x="3167" y="917"/>
                  </a:cubicBezTo>
                  <a:cubicBezTo>
                    <a:pt x="3167" y="608"/>
                    <a:pt x="3429" y="358"/>
                    <a:pt x="3739" y="358"/>
                  </a:cubicBezTo>
                  <a:close/>
                  <a:moveTo>
                    <a:pt x="8870" y="5644"/>
                  </a:moveTo>
                  <a:lnTo>
                    <a:pt x="8870" y="7632"/>
                  </a:lnTo>
                  <a:lnTo>
                    <a:pt x="8870" y="7858"/>
                  </a:lnTo>
                  <a:lnTo>
                    <a:pt x="8870" y="8870"/>
                  </a:lnTo>
                  <a:lnTo>
                    <a:pt x="7656" y="8870"/>
                  </a:lnTo>
                  <a:cubicBezTo>
                    <a:pt x="7561" y="8870"/>
                    <a:pt x="7477" y="8942"/>
                    <a:pt x="7477" y="9049"/>
                  </a:cubicBezTo>
                  <a:lnTo>
                    <a:pt x="7477" y="9442"/>
                  </a:lnTo>
                  <a:cubicBezTo>
                    <a:pt x="7477" y="9502"/>
                    <a:pt x="7501" y="9561"/>
                    <a:pt x="7561" y="9597"/>
                  </a:cubicBezTo>
                  <a:cubicBezTo>
                    <a:pt x="7739" y="9704"/>
                    <a:pt x="7846" y="9894"/>
                    <a:pt x="7846" y="10085"/>
                  </a:cubicBezTo>
                  <a:cubicBezTo>
                    <a:pt x="7846" y="10394"/>
                    <a:pt x="7596" y="10656"/>
                    <a:pt x="7275" y="10656"/>
                  </a:cubicBezTo>
                  <a:cubicBezTo>
                    <a:pt x="6965" y="10656"/>
                    <a:pt x="6715" y="10394"/>
                    <a:pt x="6715" y="10085"/>
                  </a:cubicBezTo>
                  <a:cubicBezTo>
                    <a:pt x="6715" y="9883"/>
                    <a:pt x="6822" y="9704"/>
                    <a:pt x="7001" y="9597"/>
                  </a:cubicBezTo>
                  <a:cubicBezTo>
                    <a:pt x="7061" y="9561"/>
                    <a:pt x="7084" y="9502"/>
                    <a:pt x="7084" y="9442"/>
                  </a:cubicBezTo>
                  <a:lnTo>
                    <a:pt x="7084" y="9049"/>
                  </a:lnTo>
                  <a:cubicBezTo>
                    <a:pt x="7084" y="8954"/>
                    <a:pt x="7013" y="8870"/>
                    <a:pt x="6906" y="8870"/>
                  </a:cubicBezTo>
                  <a:lnTo>
                    <a:pt x="5691" y="8870"/>
                  </a:lnTo>
                  <a:lnTo>
                    <a:pt x="5691" y="7644"/>
                  </a:lnTo>
                  <a:cubicBezTo>
                    <a:pt x="5691" y="7549"/>
                    <a:pt x="5608" y="7466"/>
                    <a:pt x="5513" y="7466"/>
                  </a:cubicBezTo>
                  <a:lnTo>
                    <a:pt x="5108" y="7466"/>
                  </a:lnTo>
                  <a:cubicBezTo>
                    <a:pt x="5048" y="7466"/>
                    <a:pt x="4989" y="7489"/>
                    <a:pt x="4953" y="7549"/>
                  </a:cubicBezTo>
                  <a:cubicBezTo>
                    <a:pt x="4846" y="7739"/>
                    <a:pt x="4655" y="7835"/>
                    <a:pt x="4465" y="7835"/>
                  </a:cubicBezTo>
                  <a:cubicBezTo>
                    <a:pt x="4155" y="7835"/>
                    <a:pt x="3905" y="7585"/>
                    <a:pt x="3905" y="7251"/>
                  </a:cubicBezTo>
                  <a:cubicBezTo>
                    <a:pt x="3905" y="6942"/>
                    <a:pt x="4155" y="6680"/>
                    <a:pt x="4465" y="6680"/>
                  </a:cubicBezTo>
                  <a:cubicBezTo>
                    <a:pt x="4679" y="6680"/>
                    <a:pt x="4846" y="6787"/>
                    <a:pt x="4953" y="6954"/>
                  </a:cubicBezTo>
                  <a:cubicBezTo>
                    <a:pt x="4989" y="7013"/>
                    <a:pt x="5048" y="7049"/>
                    <a:pt x="5108" y="7049"/>
                  </a:cubicBezTo>
                  <a:lnTo>
                    <a:pt x="5513" y="7049"/>
                  </a:lnTo>
                  <a:cubicBezTo>
                    <a:pt x="5596" y="7049"/>
                    <a:pt x="5691" y="6977"/>
                    <a:pt x="5691" y="6870"/>
                  </a:cubicBezTo>
                  <a:lnTo>
                    <a:pt x="5691" y="5644"/>
                  </a:lnTo>
                  <a:lnTo>
                    <a:pt x="6727" y="5644"/>
                  </a:lnTo>
                  <a:lnTo>
                    <a:pt x="6727" y="5787"/>
                  </a:lnTo>
                  <a:cubicBezTo>
                    <a:pt x="6501" y="5965"/>
                    <a:pt x="6358" y="6227"/>
                    <a:pt x="6358" y="6513"/>
                  </a:cubicBezTo>
                  <a:cubicBezTo>
                    <a:pt x="6358" y="7013"/>
                    <a:pt x="6775" y="7430"/>
                    <a:pt x="7275" y="7430"/>
                  </a:cubicBezTo>
                  <a:cubicBezTo>
                    <a:pt x="7787" y="7430"/>
                    <a:pt x="8204" y="7013"/>
                    <a:pt x="8204" y="6513"/>
                  </a:cubicBezTo>
                  <a:cubicBezTo>
                    <a:pt x="8204" y="6227"/>
                    <a:pt x="8073" y="5942"/>
                    <a:pt x="7834" y="5787"/>
                  </a:cubicBezTo>
                  <a:lnTo>
                    <a:pt x="7834" y="5644"/>
                  </a:lnTo>
                  <a:close/>
                  <a:moveTo>
                    <a:pt x="3739" y="0"/>
                  </a:moveTo>
                  <a:cubicBezTo>
                    <a:pt x="3227" y="0"/>
                    <a:pt x="2810" y="405"/>
                    <a:pt x="2810" y="917"/>
                  </a:cubicBezTo>
                  <a:cubicBezTo>
                    <a:pt x="2810" y="1203"/>
                    <a:pt x="2941" y="1489"/>
                    <a:pt x="3179" y="1643"/>
                  </a:cubicBezTo>
                  <a:lnTo>
                    <a:pt x="3179" y="1786"/>
                  </a:lnTo>
                  <a:lnTo>
                    <a:pt x="1965" y="1786"/>
                  </a:lnTo>
                  <a:cubicBezTo>
                    <a:pt x="1869" y="1786"/>
                    <a:pt x="1786" y="1858"/>
                    <a:pt x="1786" y="1965"/>
                  </a:cubicBezTo>
                  <a:lnTo>
                    <a:pt x="1786" y="5501"/>
                  </a:lnTo>
                  <a:lnTo>
                    <a:pt x="1786" y="6727"/>
                  </a:lnTo>
                  <a:lnTo>
                    <a:pt x="1655" y="6727"/>
                  </a:lnTo>
                  <a:cubicBezTo>
                    <a:pt x="1476" y="6501"/>
                    <a:pt x="1203" y="6346"/>
                    <a:pt x="917" y="6346"/>
                  </a:cubicBezTo>
                  <a:cubicBezTo>
                    <a:pt x="417" y="6346"/>
                    <a:pt x="0" y="6763"/>
                    <a:pt x="0" y="7275"/>
                  </a:cubicBezTo>
                  <a:cubicBezTo>
                    <a:pt x="0" y="7775"/>
                    <a:pt x="417" y="8192"/>
                    <a:pt x="917" y="8192"/>
                  </a:cubicBezTo>
                  <a:cubicBezTo>
                    <a:pt x="1203" y="8192"/>
                    <a:pt x="1488" y="8061"/>
                    <a:pt x="1655" y="7823"/>
                  </a:cubicBezTo>
                  <a:lnTo>
                    <a:pt x="1786" y="7823"/>
                  </a:lnTo>
                  <a:lnTo>
                    <a:pt x="1786" y="9049"/>
                  </a:lnTo>
                  <a:cubicBezTo>
                    <a:pt x="1786" y="9132"/>
                    <a:pt x="1857" y="9228"/>
                    <a:pt x="1965" y="9228"/>
                  </a:cubicBezTo>
                  <a:lnTo>
                    <a:pt x="2584" y="9228"/>
                  </a:lnTo>
                  <a:cubicBezTo>
                    <a:pt x="2679" y="9228"/>
                    <a:pt x="2762" y="9144"/>
                    <a:pt x="2762" y="9049"/>
                  </a:cubicBezTo>
                  <a:cubicBezTo>
                    <a:pt x="2762" y="8942"/>
                    <a:pt x="2691" y="8870"/>
                    <a:pt x="2584" y="8870"/>
                  </a:cubicBezTo>
                  <a:lnTo>
                    <a:pt x="2143" y="8870"/>
                  </a:lnTo>
                  <a:lnTo>
                    <a:pt x="2143" y="7644"/>
                  </a:lnTo>
                  <a:cubicBezTo>
                    <a:pt x="2143" y="7561"/>
                    <a:pt x="2072" y="7466"/>
                    <a:pt x="1965" y="7466"/>
                  </a:cubicBezTo>
                  <a:lnTo>
                    <a:pt x="1560" y="7466"/>
                  </a:lnTo>
                  <a:cubicBezTo>
                    <a:pt x="1500" y="7466"/>
                    <a:pt x="1441" y="7501"/>
                    <a:pt x="1417" y="7561"/>
                  </a:cubicBezTo>
                  <a:cubicBezTo>
                    <a:pt x="1310" y="7739"/>
                    <a:pt x="1119" y="7835"/>
                    <a:pt x="917" y="7835"/>
                  </a:cubicBezTo>
                  <a:cubicBezTo>
                    <a:pt x="607" y="7835"/>
                    <a:pt x="357" y="7585"/>
                    <a:pt x="357" y="7275"/>
                  </a:cubicBezTo>
                  <a:cubicBezTo>
                    <a:pt x="357" y="6965"/>
                    <a:pt x="607" y="6704"/>
                    <a:pt x="917" y="6704"/>
                  </a:cubicBezTo>
                  <a:cubicBezTo>
                    <a:pt x="1131" y="6704"/>
                    <a:pt x="1310" y="6811"/>
                    <a:pt x="1417" y="6989"/>
                  </a:cubicBezTo>
                  <a:cubicBezTo>
                    <a:pt x="1441" y="7049"/>
                    <a:pt x="1500" y="7085"/>
                    <a:pt x="1560" y="7085"/>
                  </a:cubicBezTo>
                  <a:lnTo>
                    <a:pt x="1965" y="7085"/>
                  </a:lnTo>
                  <a:cubicBezTo>
                    <a:pt x="2048" y="7085"/>
                    <a:pt x="2143" y="7001"/>
                    <a:pt x="2143" y="6906"/>
                  </a:cubicBezTo>
                  <a:lnTo>
                    <a:pt x="2143" y="5680"/>
                  </a:lnTo>
                  <a:lnTo>
                    <a:pt x="3358" y="5680"/>
                  </a:lnTo>
                  <a:cubicBezTo>
                    <a:pt x="3453" y="5680"/>
                    <a:pt x="3536" y="5608"/>
                    <a:pt x="3536" y="5501"/>
                  </a:cubicBezTo>
                  <a:lnTo>
                    <a:pt x="3536" y="5096"/>
                  </a:lnTo>
                  <a:cubicBezTo>
                    <a:pt x="3536" y="5037"/>
                    <a:pt x="3512" y="4977"/>
                    <a:pt x="3453" y="4953"/>
                  </a:cubicBezTo>
                  <a:cubicBezTo>
                    <a:pt x="3274" y="4846"/>
                    <a:pt x="3167" y="4656"/>
                    <a:pt x="3167" y="4465"/>
                  </a:cubicBezTo>
                  <a:cubicBezTo>
                    <a:pt x="3167" y="4144"/>
                    <a:pt x="3417" y="3894"/>
                    <a:pt x="3739" y="3894"/>
                  </a:cubicBezTo>
                  <a:cubicBezTo>
                    <a:pt x="4048" y="3894"/>
                    <a:pt x="4298" y="4144"/>
                    <a:pt x="4298" y="4465"/>
                  </a:cubicBezTo>
                  <a:cubicBezTo>
                    <a:pt x="4298" y="4668"/>
                    <a:pt x="4191" y="4846"/>
                    <a:pt x="4013" y="4953"/>
                  </a:cubicBezTo>
                  <a:cubicBezTo>
                    <a:pt x="3953" y="4977"/>
                    <a:pt x="3929" y="5037"/>
                    <a:pt x="3929" y="5096"/>
                  </a:cubicBezTo>
                  <a:lnTo>
                    <a:pt x="3929" y="5501"/>
                  </a:lnTo>
                  <a:cubicBezTo>
                    <a:pt x="3929" y="5596"/>
                    <a:pt x="4001" y="5680"/>
                    <a:pt x="4108" y="5680"/>
                  </a:cubicBezTo>
                  <a:lnTo>
                    <a:pt x="5322" y="5680"/>
                  </a:lnTo>
                  <a:lnTo>
                    <a:pt x="5322" y="6727"/>
                  </a:lnTo>
                  <a:lnTo>
                    <a:pt x="5191" y="6727"/>
                  </a:lnTo>
                  <a:cubicBezTo>
                    <a:pt x="5013" y="6501"/>
                    <a:pt x="4751" y="6346"/>
                    <a:pt x="4465" y="6346"/>
                  </a:cubicBezTo>
                  <a:cubicBezTo>
                    <a:pt x="3953" y="6346"/>
                    <a:pt x="3536" y="6763"/>
                    <a:pt x="3536" y="7275"/>
                  </a:cubicBezTo>
                  <a:cubicBezTo>
                    <a:pt x="3536" y="7775"/>
                    <a:pt x="3953" y="8192"/>
                    <a:pt x="4465" y="8192"/>
                  </a:cubicBezTo>
                  <a:cubicBezTo>
                    <a:pt x="4751" y="8192"/>
                    <a:pt x="5025" y="8061"/>
                    <a:pt x="5191" y="7823"/>
                  </a:cubicBezTo>
                  <a:lnTo>
                    <a:pt x="5322" y="7823"/>
                  </a:lnTo>
                  <a:lnTo>
                    <a:pt x="5322" y="8870"/>
                  </a:lnTo>
                  <a:lnTo>
                    <a:pt x="3120" y="8870"/>
                  </a:lnTo>
                  <a:cubicBezTo>
                    <a:pt x="3036" y="8870"/>
                    <a:pt x="2941" y="8942"/>
                    <a:pt x="2941" y="9049"/>
                  </a:cubicBezTo>
                  <a:cubicBezTo>
                    <a:pt x="2941" y="9144"/>
                    <a:pt x="3024" y="9228"/>
                    <a:pt x="3120" y="9228"/>
                  </a:cubicBezTo>
                  <a:lnTo>
                    <a:pt x="6727" y="9228"/>
                  </a:lnTo>
                  <a:lnTo>
                    <a:pt x="6727" y="9359"/>
                  </a:lnTo>
                  <a:cubicBezTo>
                    <a:pt x="6501" y="9537"/>
                    <a:pt x="6358" y="9799"/>
                    <a:pt x="6358" y="10085"/>
                  </a:cubicBezTo>
                  <a:cubicBezTo>
                    <a:pt x="6358" y="10597"/>
                    <a:pt x="6775" y="11014"/>
                    <a:pt x="7275" y="11014"/>
                  </a:cubicBezTo>
                  <a:cubicBezTo>
                    <a:pt x="7787" y="11014"/>
                    <a:pt x="8204" y="10597"/>
                    <a:pt x="8204" y="10085"/>
                  </a:cubicBezTo>
                  <a:cubicBezTo>
                    <a:pt x="8204" y="9799"/>
                    <a:pt x="8061" y="9525"/>
                    <a:pt x="7823" y="9359"/>
                  </a:cubicBezTo>
                  <a:lnTo>
                    <a:pt x="7823" y="9228"/>
                  </a:lnTo>
                  <a:lnTo>
                    <a:pt x="9049" y="9228"/>
                  </a:lnTo>
                  <a:cubicBezTo>
                    <a:pt x="9132" y="9228"/>
                    <a:pt x="9227" y="9144"/>
                    <a:pt x="9227" y="9049"/>
                  </a:cubicBezTo>
                  <a:lnTo>
                    <a:pt x="9227" y="7858"/>
                  </a:lnTo>
                  <a:lnTo>
                    <a:pt x="9227" y="7632"/>
                  </a:lnTo>
                  <a:lnTo>
                    <a:pt x="9227" y="5501"/>
                  </a:lnTo>
                  <a:lnTo>
                    <a:pt x="9227" y="4287"/>
                  </a:lnTo>
                  <a:lnTo>
                    <a:pt x="9358" y="4287"/>
                  </a:lnTo>
                  <a:cubicBezTo>
                    <a:pt x="9537" y="4501"/>
                    <a:pt x="9811" y="4656"/>
                    <a:pt x="10097" y="4656"/>
                  </a:cubicBezTo>
                  <a:cubicBezTo>
                    <a:pt x="10597" y="4656"/>
                    <a:pt x="11013" y="4239"/>
                    <a:pt x="11013" y="3727"/>
                  </a:cubicBezTo>
                  <a:cubicBezTo>
                    <a:pt x="11013" y="3227"/>
                    <a:pt x="10597" y="2810"/>
                    <a:pt x="10097" y="2810"/>
                  </a:cubicBezTo>
                  <a:cubicBezTo>
                    <a:pt x="9811" y="2810"/>
                    <a:pt x="9525" y="2941"/>
                    <a:pt x="9358" y="3179"/>
                  </a:cubicBezTo>
                  <a:lnTo>
                    <a:pt x="9227" y="3179"/>
                  </a:lnTo>
                  <a:lnTo>
                    <a:pt x="9227" y="1965"/>
                  </a:lnTo>
                  <a:cubicBezTo>
                    <a:pt x="9227" y="1870"/>
                    <a:pt x="9156" y="1786"/>
                    <a:pt x="9049" y="1786"/>
                  </a:cubicBezTo>
                  <a:lnTo>
                    <a:pt x="8465" y="1786"/>
                  </a:lnTo>
                  <a:cubicBezTo>
                    <a:pt x="8382" y="1786"/>
                    <a:pt x="8287" y="1858"/>
                    <a:pt x="8287" y="1965"/>
                  </a:cubicBezTo>
                  <a:cubicBezTo>
                    <a:pt x="8287" y="2048"/>
                    <a:pt x="8358" y="2143"/>
                    <a:pt x="8465" y="2143"/>
                  </a:cubicBezTo>
                  <a:lnTo>
                    <a:pt x="8870" y="2143"/>
                  </a:lnTo>
                  <a:lnTo>
                    <a:pt x="8870" y="3358"/>
                  </a:lnTo>
                  <a:cubicBezTo>
                    <a:pt x="8870" y="3453"/>
                    <a:pt x="8942" y="3536"/>
                    <a:pt x="9049" y="3536"/>
                  </a:cubicBezTo>
                  <a:lnTo>
                    <a:pt x="9454" y="3536"/>
                  </a:lnTo>
                  <a:cubicBezTo>
                    <a:pt x="9513" y="3536"/>
                    <a:pt x="9573" y="3513"/>
                    <a:pt x="9597" y="3453"/>
                  </a:cubicBezTo>
                  <a:cubicBezTo>
                    <a:pt x="9704" y="3275"/>
                    <a:pt x="9894" y="3167"/>
                    <a:pt x="10085" y="3167"/>
                  </a:cubicBezTo>
                  <a:cubicBezTo>
                    <a:pt x="10406" y="3167"/>
                    <a:pt x="10656" y="3417"/>
                    <a:pt x="10656" y="3727"/>
                  </a:cubicBezTo>
                  <a:cubicBezTo>
                    <a:pt x="10656" y="4048"/>
                    <a:pt x="10406" y="4298"/>
                    <a:pt x="10085" y="4298"/>
                  </a:cubicBezTo>
                  <a:cubicBezTo>
                    <a:pt x="9882" y="4298"/>
                    <a:pt x="9704" y="4191"/>
                    <a:pt x="9597" y="4013"/>
                  </a:cubicBezTo>
                  <a:cubicBezTo>
                    <a:pt x="9573" y="3953"/>
                    <a:pt x="9513" y="3929"/>
                    <a:pt x="9454" y="3929"/>
                  </a:cubicBezTo>
                  <a:lnTo>
                    <a:pt x="9049" y="3929"/>
                  </a:lnTo>
                  <a:cubicBezTo>
                    <a:pt x="8966" y="3929"/>
                    <a:pt x="8870" y="4001"/>
                    <a:pt x="8870" y="4108"/>
                  </a:cubicBezTo>
                  <a:lnTo>
                    <a:pt x="8870" y="5322"/>
                  </a:lnTo>
                  <a:lnTo>
                    <a:pt x="7644" y="5322"/>
                  </a:lnTo>
                  <a:cubicBezTo>
                    <a:pt x="7561" y="5322"/>
                    <a:pt x="7465" y="5394"/>
                    <a:pt x="7465" y="5501"/>
                  </a:cubicBezTo>
                  <a:lnTo>
                    <a:pt x="7465" y="5906"/>
                  </a:lnTo>
                  <a:cubicBezTo>
                    <a:pt x="7465" y="5965"/>
                    <a:pt x="7501" y="6025"/>
                    <a:pt x="7561" y="6049"/>
                  </a:cubicBezTo>
                  <a:cubicBezTo>
                    <a:pt x="7739" y="6156"/>
                    <a:pt x="7846" y="6346"/>
                    <a:pt x="7846" y="6549"/>
                  </a:cubicBezTo>
                  <a:cubicBezTo>
                    <a:pt x="7846" y="6858"/>
                    <a:pt x="7584" y="7108"/>
                    <a:pt x="7275" y="7108"/>
                  </a:cubicBezTo>
                  <a:cubicBezTo>
                    <a:pt x="6965" y="7108"/>
                    <a:pt x="6715" y="6858"/>
                    <a:pt x="6715" y="6549"/>
                  </a:cubicBezTo>
                  <a:cubicBezTo>
                    <a:pt x="6715" y="6334"/>
                    <a:pt x="6810" y="6156"/>
                    <a:pt x="7001" y="6049"/>
                  </a:cubicBezTo>
                  <a:cubicBezTo>
                    <a:pt x="7061" y="6025"/>
                    <a:pt x="7084" y="5965"/>
                    <a:pt x="7084" y="5906"/>
                  </a:cubicBezTo>
                  <a:lnTo>
                    <a:pt x="7084" y="5501"/>
                  </a:lnTo>
                  <a:cubicBezTo>
                    <a:pt x="7084" y="5418"/>
                    <a:pt x="7013" y="5322"/>
                    <a:pt x="6906" y="5322"/>
                  </a:cubicBezTo>
                  <a:lnTo>
                    <a:pt x="5679" y="5322"/>
                  </a:lnTo>
                  <a:lnTo>
                    <a:pt x="5679" y="4287"/>
                  </a:lnTo>
                  <a:lnTo>
                    <a:pt x="5822" y="4287"/>
                  </a:lnTo>
                  <a:cubicBezTo>
                    <a:pt x="6001" y="4501"/>
                    <a:pt x="6263" y="4656"/>
                    <a:pt x="6549" y="4656"/>
                  </a:cubicBezTo>
                  <a:cubicBezTo>
                    <a:pt x="7061" y="4656"/>
                    <a:pt x="7477" y="4239"/>
                    <a:pt x="7477" y="3727"/>
                  </a:cubicBezTo>
                  <a:cubicBezTo>
                    <a:pt x="7477" y="3227"/>
                    <a:pt x="7061" y="2810"/>
                    <a:pt x="6549" y="2810"/>
                  </a:cubicBezTo>
                  <a:cubicBezTo>
                    <a:pt x="6263" y="2810"/>
                    <a:pt x="5989" y="2941"/>
                    <a:pt x="5822" y="3179"/>
                  </a:cubicBezTo>
                  <a:lnTo>
                    <a:pt x="5679" y="3179"/>
                  </a:lnTo>
                  <a:lnTo>
                    <a:pt x="5679" y="2143"/>
                  </a:lnTo>
                  <a:lnTo>
                    <a:pt x="7882" y="2143"/>
                  </a:lnTo>
                  <a:cubicBezTo>
                    <a:pt x="7977" y="2143"/>
                    <a:pt x="8061" y="2060"/>
                    <a:pt x="8061" y="1965"/>
                  </a:cubicBezTo>
                  <a:cubicBezTo>
                    <a:pt x="8061" y="1870"/>
                    <a:pt x="7989" y="1786"/>
                    <a:pt x="7882" y="1786"/>
                  </a:cubicBezTo>
                  <a:lnTo>
                    <a:pt x="4286" y="1786"/>
                  </a:lnTo>
                  <a:lnTo>
                    <a:pt x="4286" y="1643"/>
                  </a:lnTo>
                  <a:cubicBezTo>
                    <a:pt x="4513" y="1465"/>
                    <a:pt x="4655" y="1203"/>
                    <a:pt x="4655" y="917"/>
                  </a:cubicBezTo>
                  <a:cubicBezTo>
                    <a:pt x="4655" y="417"/>
                    <a:pt x="4239" y="0"/>
                    <a:pt x="373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16342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628545" y="2129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Alternative Datasets</a:t>
            </a:r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1"/>
          </p:nvPr>
        </p:nvSpPr>
        <p:spPr>
          <a:xfrm>
            <a:off x="121920" y="2578769"/>
            <a:ext cx="2923032" cy="2473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Cr</a:t>
            </a:r>
            <a:r>
              <a:rPr lang="en-US" sz="1600" dirty="0"/>
              <a:t>owd-Sourced </a:t>
            </a:r>
            <a:r>
              <a:rPr lang="en-US" sz="160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</a:t>
            </a:r>
            <a:r>
              <a:rPr lang="en-US" sz="1600" dirty="0"/>
              <a:t>motional </a:t>
            </a:r>
            <a:r>
              <a:rPr lang="en-US" sz="160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</a:t>
            </a:r>
            <a:r>
              <a:rPr lang="en-US" sz="1600" dirty="0"/>
              <a:t>ultimodal </a:t>
            </a:r>
            <a:r>
              <a:rPr lang="en-US" sz="160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</a:t>
            </a:r>
            <a:r>
              <a:rPr lang="en-US" sz="1600" dirty="0"/>
              <a:t>ctors </a:t>
            </a:r>
            <a:r>
              <a:rPr lang="en-US" sz="160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</a:t>
            </a:r>
            <a:r>
              <a:rPr lang="en-US" sz="1600" dirty="0"/>
              <a:t>ataset</a:t>
            </a:r>
          </a:p>
          <a:p>
            <a:pPr marL="0" lvl="0" indent="0"/>
            <a:endParaRPr lang="en-US" sz="500" dirty="0"/>
          </a:p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en-US" b="1" dirty="0"/>
              <a:t>Pros :</a:t>
            </a:r>
          </a:p>
          <a:p>
            <a:pPr marL="457200" lvl="1" indent="0" algn="l"/>
            <a:r>
              <a:rPr lang="en-US" dirty="0"/>
              <a:t>More Actors And Accent Diversity</a:t>
            </a:r>
          </a:p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en-US" b="1" dirty="0"/>
              <a:t>Cons :</a:t>
            </a:r>
          </a:p>
          <a:p>
            <a:pPr marL="457200" lvl="1" indent="0" algn="l"/>
            <a:r>
              <a:rPr lang="en-US" dirty="0"/>
              <a:t>Some Background Noise, Less Controlled Recording Environment</a:t>
            </a:r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2"/>
          </p:nvPr>
        </p:nvSpPr>
        <p:spPr>
          <a:xfrm>
            <a:off x="3086103" y="2578770"/>
            <a:ext cx="3044952" cy="2473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65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</a:t>
            </a:r>
            <a:r>
              <a:rPr lang="en-US" sz="1650" dirty="0"/>
              <a:t>urrey </a:t>
            </a:r>
            <a:r>
              <a:rPr lang="en-US" sz="165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</a:t>
            </a:r>
            <a:r>
              <a:rPr lang="en-US" sz="1650" dirty="0"/>
              <a:t>udio-</a:t>
            </a:r>
            <a:r>
              <a:rPr lang="en-US" sz="165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</a:t>
            </a:r>
            <a:r>
              <a:rPr lang="en-US" sz="1650" dirty="0"/>
              <a:t>isual </a:t>
            </a:r>
            <a:r>
              <a:rPr lang="en-US" sz="165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</a:t>
            </a:r>
            <a:r>
              <a:rPr lang="en-US" sz="1650" dirty="0"/>
              <a:t>xpressed </a:t>
            </a:r>
            <a:r>
              <a:rPr lang="en-US" sz="165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</a:t>
            </a:r>
            <a:r>
              <a:rPr lang="en-US" sz="1650" dirty="0"/>
              <a:t>motion</a:t>
            </a:r>
          </a:p>
          <a:p>
            <a:pPr marL="0" indent="0"/>
            <a:endParaRPr lang="en-US" dirty="0"/>
          </a:p>
          <a:p>
            <a:pPr marL="0" indent="0"/>
            <a:endParaRPr lang="en-US" sz="500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/>
              <a:t>Pros :</a:t>
            </a:r>
          </a:p>
          <a:p>
            <a:pPr marL="457200" lvl="1" indent="0" algn="l"/>
            <a:r>
              <a:rPr lang="en-US" dirty="0"/>
              <a:t>High-quality British English Recordings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/>
              <a:t>Cons :</a:t>
            </a:r>
          </a:p>
          <a:p>
            <a:pPr marL="457200" lvl="1" indent="0" algn="l"/>
            <a:r>
              <a:rPr lang="en-US" dirty="0"/>
              <a:t>Only Male Voices And Fewer Emotion Categories</a:t>
            </a:r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3"/>
          </p:nvPr>
        </p:nvSpPr>
        <p:spPr>
          <a:xfrm>
            <a:off x="6112760" y="2581979"/>
            <a:ext cx="3044952" cy="2473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65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</a:t>
            </a:r>
            <a:r>
              <a:rPr lang="en-US" sz="1650" dirty="0"/>
              <a:t>oronto </a:t>
            </a:r>
            <a:r>
              <a:rPr lang="en-US" sz="165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</a:t>
            </a:r>
            <a:r>
              <a:rPr lang="en-US" sz="1650" dirty="0"/>
              <a:t>motional </a:t>
            </a:r>
            <a:r>
              <a:rPr lang="en-US" sz="165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</a:t>
            </a:r>
            <a:r>
              <a:rPr lang="en-US" sz="1650" dirty="0"/>
              <a:t>peech </a:t>
            </a:r>
            <a:r>
              <a:rPr lang="en-US" sz="165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</a:t>
            </a:r>
            <a:r>
              <a:rPr lang="en-US" sz="1650" dirty="0"/>
              <a:t>et</a:t>
            </a:r>
          </a:p>
          <a:p>
            <a:pPr marL="0" indent="0"/>
            <a:endParaRPr lang="en-US" dirty="0"/>
          </a:p>
          <a:p>
            <a:pPr marL="0" indent="0"/>
            <a:endParaRPr lang="en-US" sz="500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/>
              <a:t>Pros :</a:t>
            </a:r>
          </a:p>
          <a:p>
            <a:pPr marL="457200" lvl="1" indent="0" algn="l"/>
            <a:r>
              <a:rPr lang="en-US" dirty="0"/>
              <a:t>Very Clean Audio Quality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dirty="0"/>
              <a:t>Cons :</a:t>
            </a:r>
          </a:p>
          <a:p>
            <a:pPr marL="457200" lvl="1" indent="0" algn="l"/>
            <a:r>
              <a:rPr lang="en-US" dirty="0"/>
              <a:t>Only Female Voices Therefore Lacks Gender Diversity</a:t>
            </a:r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4"/>
          </p:nvPr>
        </p:nvSpPr>
        <p:spPr>
          <a:xfrm>
            <a:off x="474876" y="2091089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CREMA-D</a:t>
            </a:r>
            <a:endParaRPr dirty="0"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5"/>
          </p:nvPr>
        </p:nvSpPr>
        <p:spPr>
          <a:xfrm>
            <a:off x="3522113" y="2094299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SAVEE</a:t>
            </a:r>
            <a:endParaRPr dirty="0"/>
          </a:p>
        </p:txBody>
      </p:sp>
      <p:sp>
        <p:nvSpPr>
          <p:cNvPr id="1333" name="Google Shape;1333;p39"/>
          <p:cNvSpPr txBox="1">
            <a:spLocks noGrp="1"/>
          </p:cNvSpPr>
          <p:nvPr>
            <p:ph type="subTitle" idx="6"/>
          </p:nvPr>
        </p:nvSpPr>
        <p:spPr>
          <a:xfrm>
            <a:off x="6564776" y="2094298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TESS</a:t>
            </a:r>
            <a:endParaRPr dirty="0"/>
          </a:p>
        </p:txBody>
      </p:sp>
      <p:grpSp>
        <p:nvGrpSpPr>
          <p:cNvPr id="1372" name="Google Shape;1372;p39"/>
          <p:cNvGrpSpPr/>
          <p:nvPr/>
        </p:nvGrpSpPr>
        <p:grpSpPr>
          <a:xfrm>
            <a:off x="8866418" y="4871489"/>
            <a:ext cx="76825" cy="76800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 rot="1891135">
            <a:off x="404976" y="1926760"/>
            <a:ext cx="76828" cy="76803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78" name="Google Shape;1378;p39"/>
          <p:cNvGrpSpPr/>
          <p:nvPr/>
        </p:nvGrpSpPr>
        <p:grpSpPr>
          <a:xfrm>
            <a:off x="8408516" y="905821"/>
            <a:ext cx="76825" cy="76800"/>
            <a:chOff x="3104875" y="1099400"/>
            <a:chExt cx="76825" cy="76800"/>
          </a:xfrm>
        </p:grpSpPr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458632" y="42790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C9395DB-1803-B9E6-7301-6F15F4541738}"/>
              </a:ext>
            </a:extLst>
          </p:cNvPr>
          <p:cNvGrpSpPr/>
          <p:nvPr/>
        </p:nvGrpSpPr>
        <p:grpSpPr>
          <a:xfrm>
            <a:off x="1108176" y="953276"/>
            <a:ext cx="828600" cy="956100"/>
            <a:chOff x="1261845" y="1616217"/>
            <a:chExt cx="828600" cy="956100"/>
          </a:xfrm>
        </p:grpSpPr>
        <p:sp>
          <p:nvSpPr>
            <p:cNvPr id="1324" name="Google Shape;1324;p39"/>
            <p:cNvSpPr/>
            <p:nvPr/>
          </p:nvSpPr>
          <p:spPr>
            <a:xfrm rot="5400000">
              <a:off x="1198095" y="1679967"/>
              <a:ext cx="956100" cy="8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777C0E3-0ED3-9787-04AC-3184CC82A07C}"/>
                </a:ext>
              </a:extLst>
            </p:cNvPr>
            <p:cNvSpPr txBox="1"/>
            <p:nvPr/>
          </p:nvSpPr>
          <p:spPr>
            <a:xfrm>
              <a:off x="1261845" y="1785356"/>
              <a:ext cx="8286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ontserrat Black" panose="00000A00000000000000" pitchFamily="2" charset="0"/>
                </a:rPr>
                <a:t>01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40B8DEA-1EBE-68E2-4AE1-875F4404C967}"/>
              </a:ext>
            </a:extLst>
          </p:cNvPr>
          <p:cNvGrpSpPr/>
          <p:nvPr/>
        </p:nvGrpSpPr>
        <p:grpSpPr>
          <a:xfrm>
            <a:off x="4153126" y="948104"/>
            <a:ext cx="828600" cy="956100"/>
            <a:chOff x="4157698" y="1616217"/>
            <a:chExt cx="828600" cy="956100"/>
          </a:xfrm>
        </p:grpSpPr>
        <p:sp>
          <p:nvSpPr>
            <p:cNvPr id="1325" name="Google Shape;1325;p39"/>
            <p:cNvSpPr/>
            <p:nvPr/>
          </p:nvSpPr>
          <p:spPr>
            <a:xfrm rot="5400000">
              <a:off x="4093948" y="1679967"/>
              <a:ext cx="956100" cy="8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8893A3-DB5B-C1A1-6708-2946B0DD558C}"/>
                </a:ext>
              </a:extLst>
            </p:cNvPr>
            <p:cNvSpPr txBox="1"/>
            <p:nvPr/>
          </p:nvSpPr>
          <p:spPr>
            <a:xfrm>
              <a:off x="4157698" y="1801878"/>
              <a:ext cx="8286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ontserrat Black" panose="00000A00000000000000" pitchFamily="2" charset="0"/>
                </a:rPr>
                <a:t>02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8DF98F-F32D-5F91-42B9-5E1D954934D7}"/>
              </a:ext>
            </a:extLst>
          </p:cNvPr>
          <p:cNvGrpSpPr/>
          <p:nvPr/>
        </p:nvGrpSpPr>
        <p:grpSpPr>
          <a:xfrm>
            <a:off x="7198075" y="948102"/>
            <a:ext cx="828600" cy="956100"/>
            <a:chOff x="7108944" y="1616216"/>
            <a:chExt cx="828600" cy="956100"/>
          </a:xfrm>
        </p:grpSpPr>
        <p:sp>
          <p:nvSpPr>
            <p:cNvPr id="1326" name="Google Shape;1326;p39"/>
            <p:cNvSpPr/>
            <p:nvPr/>
          </p:nvSpPr>
          <p:spPr>
            <a:xfrm rot="5400000">
              <a:off x="7045194" y="1679966"/>
              <a:ext cx="956100" cy="8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D59F4B-A7E3-CCCA-151E-70CFD18775C2}"/>
                </a:ext>
              </a:extLst>
            </p:cNvPr>
            <p:cNvSpPr txBox="1"/>
            <p:nvPr/>
          </p:nvSpPr>
          <p:spPr>
            <a:xfrm>
              <a:off x="7108944" y="1801878"/>
              <a:ext cx="8286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ontserrat Black" panose="00000A00000000000000" pitchFamily="2" charset="0"/>
                </a:rPr>
                <a:t>03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386044-59F8-C25E-F694-6693836A4448}"/>
              </a:ext>
            </a:extLst>
          </p:cNvPr>
          <p:cNvCxnSpPr>
            <a:cxnSpLocks/>
          </p:cNvCxnSpPr>
          <p:nvPr/>
        </p:nvCxnSpPr>
        <p:spPr>
          <a:xfrm>
            <a:off x="3063238" y="982621"/>
            <a:ext cx="0" cy="4084215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B56FB6-F651-759E-2487-25D15869C73C}"/>
              </a:ext>
            </a:extLst>
          </p:cNvPr>
          <p:cNvCxnSpPr>
            <a:cxnSpLocks/>
          </p:cNvCxnSpPr>
          <p:nvPr/>
        </p:nvCxnSpPr>
        <p:spPr>
          <a:xfrm>
            <a:off x="6103618" y="982621"/>
            <a:ext cx="0" cy="4084215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oogle Shape;1407;p41">
            <a:extLst>
              <a:ext uri="{FF2B5EF4-FFF2-40B4-BE49-F238E27FC236}">
                <a16:creationId xmlns:a16="http://schemas.microsoft.com/office/drawing/2014/main" id="{79C672FC-C3BF-59D7-4E69-A631CF43EFC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6806" t="7660" r="25401" b="5390"/>
          <a:stretch/>
        </p:blipFill>
        <p:spPr>
          <a:xfrm>
            <a:off x="7751476" y="-994955"/>
            <a:ext cx="1739952" cy="178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A27B4778-DA01-2282-74AF-8F69B40DB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>
            <a:extLst>
              <a:ext uri="{FF2B5EF4-FFF2-40B4-BE49-F238E27FC236}">
                <a16:creationId xmlns:a16="http://schemas.microsoft.com/office/drawing/2014/main" id="{897BB9CA-C1AC-5936-1D98-89BB1B622D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545" y="2129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Alternative Datasets</a:t>
            </a:r>
          </a:p>
        </p:txBody>
      </p:sp>
      <p:sp>
        <p:nvSpPr>
          <p:cNvPr id="1328" name="Google Shape;1328;p39">
            <a:extLst>
              <a:ext uri="{FF2B5EF4-FFF2-40B4-BE49-F238E27FC236}">
                <a16:creationId xmlns:a16="http://schemas.microsoft.com/office/drawing/2014/main" id="{0674A555-DD7D-E6D7-0AC5-CA7F4FDFFC1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920" y="2578769"/>
            <a:ext cx="2923032" cy="2473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Cr</a:t>
            </a:r>
            <a:r>
              <a:rPr lang="en-US" sz="1600" dirty="0"/>
              <a:t>owd-Sourced </a:t>
            </a:r>
            <a:r>
              <a:rPr lang="en-US" sz="160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</a:t>
            </a:r>
            <a:r>
              <a:rPr lang="en-US" sz="1600" dirty="0"/>
              <a:t>motional </a:t>
            </a:r>
            <a:r>
              <a:rPr lang="en-US" sz="160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</a:t>
            </a:r>
            <a:r>
              <a:rPr lang="en-US" sz="1600" dirty="0"/>
              <a:t>ultimodal </a:t>
            </a:r>
            <a:r>
              <a:rPr lang="en-US" sz="160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</a:t>
            </a:r>
            <a:r>
              <a:rPr lang="en-US" sz="1600" dirty="0"/>
              <a:t>ctors </a:t>
            </a:r>
            <a:r>
              <a:rPr lang="en-US" sz="160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</a:t>
            </a:r>
            <a:r>
              <a:rPr lang="en-US" sz="1600" dirty="0"/>
              <a:t>ataset</a:t>
            </a:r>
          </a:p>
          <a:p>
            <a:pPr marL="0" lvl="0" indent="0"/>
            <a:endParaRPr lang="en-US" sz="1600" dirty="0"/>
          </a:p>
          <a:p>
            <a:pPr marL="0" lvl="0" indent="0"/>
            <a:endParaRPr lang="en-US" sz="500" dirty="0"/>
          </a:p>
          <a:p>
            <a:pPr marL="0" lvl="0" indent="0" algn="l"/>
            <a:r>
              <a:rPr lang="en-US" b="1" dirty="0"/>
              <a:t>Dataset Link : </a:t>
            </a:r>
          </a:p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en-US" sz="1300" b="1" dirty="0">
                <a:hlinkClick r:id="rId3"/>
              </a:rPr>
              <a:t>https://www.kaggle.com/datasets/ejlok1/cremad</a:t>
            </a:r>
            <a:endParaRPr lang="en-US" sz="1300" b="1" dirty="0"/>
          </a:p>
          <a:p>
            <a:pPr marL="0" lvl="0" indent="0" algn="l"/>
            <a:endParaRPr lang="en-US" b="1" dirty="0"/>
          </a:p>
        </p:txBody>
      </p:sp>
      <p:sp>
        <p:nvSpPr>
          <p:cNvPr id="1329" name="Google Shape;1329;p39">
            <a:extLst>
              <a:ext uri="{FF2B5EF4-FFF2-40B4-BE49-F238E27FC236}">
                <a16:creationId xmlns:a16="http://schemas.microsoft.com/office/drawing/2014/main" id="{CA03A8C9-49EE-3E12-DEEE-3855BBC79B0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086103" y="2578770"/>
            <a:ext cx="3044952" cy="2473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65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</a:t>
            </a:r>
            <a:r>
              <a:rPr lang="en-US" sz="1650" dirty="0"/>
              <a:t>urrey </a:t>
            </a:r>
            <a:r>
              <a:rPr lang="en-US" sz="165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</a:t>
            </a:r>
            <a:r>
              <a:rPr lang="en-US" sz="1650" dirty="0"/>
              <a:t>udio-</a:t>
            </a:r>
            <a:r>
              <a:rPr lang="en-US" sz="165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V</a:t>
            </a:r>
            <a:r>
              <a:rPr lang="en-US" sz="1650" dirty="0"/>
              <a:t>isual </a:t>
            </a:r>
            <a:r>
              <a:rPr lang="en-US" sz="165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</a:t>
            </a:r>
            <a:r>
              <a:rPr lang="en-US" sz="1650" dirty="0"/>
              <a:t>xpressed </a:t>
            </a:r>
            <a:r>
              <a:rPr lang="en-US" sz="165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</a:t>
            </a:r>
            <a:r>
              <a:rPr lang="en-US" sz="1650" dirty="0"/>
              <a:t>motion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sz="500" dirty="0"/>
          </a:p>
          <a:p>
            <a:pPr marL="0" indent="0" algn="l"/>
            <a:r>
              <a:rPr lang="en-US" b="1" dirty="0"/>
              <a:t>Dataset Link : </a:t>
            </a: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300" b="1" dirty="0">
                <a:hlinkClick r:id="rId4"/>
              </a:rPr>
              <a:t>https://www.kaggle.com/datasets/ejlok1/surrey-audiovisual-expressed-emotion-savee</a:t>
            </a:r>
            <a:endParaRPr lang="en-US" sz="1300" b="1" dirty="0"/>
          </a:p>
          <a:p>
            <a:pPr marL="0" indent="0" algn="l"/>
            <a:endParaRPr lang="en-US" dirty="0"/>
          </a:p>
        </p:txBody>
      </p:sp>
      <p:sp>
        <p:nvSpPr>
          <p:cNvPr id="1330" name="Google Shape;1330;p39">
            <a:extLst>
              <a:ext uri="{FF2B5EF4-FFF2-40B4-BE49-F238E27FC236}">
                <a16:creationId xmlns:a16="http://schemas.microsoft.com/office/drawing/2014/main" id="{D869C42F-70AD-777D-35EF-8FBF9B48F69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12760" y="2581979"/>
            <a:ext cx="3044952" cy="2473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65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</a:t>
            </a:r>
            <a:r>
              <a:rPr lang="en-US" sz="1650" dirty="0"/>
              <a:t>oronto </a:t>
            </a:r>
            <a:r>
              <a:rPr lang="en-US" sz="165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</a:t>
            </a:r>
            <a:r>
              <a:rPr lang="en-US" sz="1650" dirty="0"/>
              <a:t>motional </a:t>
            </a:r>
            <a:r>
              <a:rPr lang="en-US" sz="165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</a:t>
            </a:r>
            <a:r>
              <a:rPr lang="en-US" sz="1650" dirty="0"/>
              <a:t>peech </a:t>
            </a:r>
            <a:r>
              <a:rPr lang="en-US" sz="165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</a:t>
            </a:r>
            <a:r>
              <a:rPr lang="en-US" sz="1650" dirty="0"/>
              <a:t>et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sz="500" dirty="0"/>
          </a:p>
          <a:p>
            <a:pPr marL="0" indent="0" algn="l"/>
            <a:r>
              <a:rPr lang="en-US" b="1" dirty="0"/>
              <a:t>Dataset Link :</a:t>
            </a: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300" b="1" dirty="0">
                <a:hlinkClick r:id="rId5"/>
              </a:rPr>
              <a:t>https://utoronto.scholaris.ca/collections/036db644-9790-4ed0-90cc-be1dfb8a4b66</a:t>
            </a:r>
            <a:endParaRPr lang="en-US" sz="1300" b="1" dirty="0"/>
          </a:p>
          <a:p>
            <a:pPr marL="0" indent="0" algn="l"/>
            <a:endParaRPr lang="en-US" dirty="0"/>
          </a:p>
        </p:txBody>
      </p:sp>
      <p:sp>
        <p:nvSpPr>
          <p:cNvPr id="1331" name="Google Shape;1331;p39">
            <a:extLst>
              <a:ext uri="{FF2B5EF4-FFF2-40B4-BE49-F238E27FC236}">
                <a16:creationId xmlns:a16="http://schemas.microsoft.com/office/drawing/2014/main" id="{AD5A8735-BC08-D7ED-98F9-385218D9A48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74876" y="2091089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CREMA-D</a:t>
            </a:r>
            <a:endParaRPr dirty="0"/>
          </a:p>
        </p:txBody>
      </p:sp>
      <p:sp>
        <p:nvSpPr>
          <p:cNvPr id="1332" name="Google Shape;1332;p39">
            <a:extLst>
              <a:ext uri="{FF2B5EF4-FFF2-40B4-BE49-F238E27FC236}">
                <a16:creationId xmlns:a16="http://schemas.microsoft.com/office/drawing/2014/main" id="{B14E0153-6C88-6166-D553-8EF76EA948CF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22113" y="2094299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SAVEE</a:t>
            </a:r>
            <a:endParaRPr dirty="0"/>
          </a:p>
        </p:txBody>
      </p:sp>
      <p:sp>
        <p:nvSpPr>
          <p:cNvPr id="1333" name="Google Shape;1333;p39">
            <a:extLst>
              <a:ext uri="{FF2B5EF4-FFF2-40B4-BE49-F238E27FC236}">
                <a16:creationId xmlns:a16="http://schemas.microsoft.com/office/drawing/2014/main" id="{8203CBCB-7A6E-EB8B-BA5C-7DD0A50446FF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564776" y="2094298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TESS</a:t>
            </a:r>
            <a:endParaRPr dirty="0"/>
          </a:p>
        </p:txBody>
      </p:sp>
      <p:grpSp>
        <p:nvGrpSpPr>
          <p:cNvPr id="1372" name="Google Shape;1372;p39">
            <a:extLst>
              <a:ext uri="{FF2B5EF4-FFF2-40B4-BE49-F238E27FC236}">
                <a16:creationId xmlns:a16="http://schemas.microsoft.com/office/drawing/2014/main" id="{5FADEB3F-1BBE-1951-29BF-83269E08E2CF}"/>
              </a:ext>
            </a:extLst>
          </p:cNvPr>
          <p:cNvGrpSpPr/>
          <p:nvPr/>
        </p:nvGrpSpPr>
        <p:grpSpPr>
          <a:xfrm>
            <a:off x="8866418" y="4871489"/>
            <a:ext cx="76825" cy="76800"/>
            <a:chOff x="3104875" y="1099400"/>
            <a:chExt cx="76825" cy="76800"/>
          </a:xfrm>
        </p:grpSpPr>
        <p:sp>
          <p:nvSpPr>
            <p:cNvPr id="1373" name="Google Shape;1373;p39">
              <a:extLst>
                <a:ext uri="{FF2B5EF4-FFF2-40B4-BE49-F238E27FC236}">
                  <a16:creationId xmlns:a16="http://schemas.microsoft.com/office/drawing/2014/main" id="{BE54B2CB-2E0C-9ABE-1375-F800DAB082C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4" name="Google Shape;1374;p39">
              <a:extLst>
                <a:ext uri="{FF2B5EF4-FFF2-40B4-BE49-F238E27FC236}">
                  <a16:creationId xmlns:a16="http://schemas.microsoft.com/office/drawing/2014/main" id="{B50BE61D-4EF6-8458-3100-9C8972AB7B8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75" name="Google Shape;1375;p39">
            <a:extLst>
              <a:ext uri="{FF2B5EF4-FFF2-40B4-BE49-F238E27FC236}">
                <a16:creationId xmlns:a16="http://schemas.microsoft.com/office/drawing/2014/main" id="{A2FDB499-1905-3876-C25B-B939AA7F4B6A}"/>
              </a:ext>
            </a:extLst>
          </p:cNvPr>
          <p:cNvGrpSpPr/>
          <p:nvPr/>
        </p:nvGrpSpPr>
        <p:grpSpPr>
          <a:xfrm rot="1891135">
            <a:off x="404976" y="1926760"/>
            <a:ext cx="76828" cy="76803"/>
            <a:chOff x="3104875" y="1099400"/>
            <a:chExt cx="76825" cy="76800"/>
          </a:xfrm>
        </p:grpSpPr>
        <p:sp>
          <p:nvSpPr>
            <p:cNvPr id="1376" name="Google Shape;1376;p39">
              <a:extLst>
                <a:ext uri="{FF2B5EF4-FFF2-40B4-BE49-F238E27FC236}">
                  <a16:creationId xmlns:a16="http://schemas.microsoft.com/office/drawing/2014/main" id="{E49396C7-3096-33B0-7E8A-1D7C83FFA53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1377;p39">
              <a:extLst>
                <a:ext uri="{FF2B5EF4-FFF2-40B4-BE49-F238E27FC236}">
                  <a16:creationId xmlns:a16="http://schemas.microsoft.com/office/drawing/2014/main" id="{BE8E90B0-C587-5EFF-B74E-398F1C02521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78" name="Google Shape;1378;p39">
            <a:extLst>
              <a:ext uri="{FF2B5EF4-FFF2-40B4-BE49-F238E27FC236}">
                <a16:creationId xmlns:a16="http://schemas.microsoft.com/office/drawing/2014/main" id="{26CDFD14-B0A1-CFA4-BB60-B62A416BEC7A}"/>
              </a:ext>
            </a:extLst>
          </p:cNvPr>
          <p:cNvGrpSpPr/>
          <p:nvPr/>
        </p:nvGrpSpPr>
        <p:grpSpPr>
          <a:xfrm>
            <a:off x="8408516" y="905821"/>
            <a:ext cx="76825" cy="76800"/>
            <a:chOff x="3104875" y="1099400"/>
            <a:chExt cx="76825" cy="76800"/>
          </a:xfrm>
        </p:grpSpPr>
        <p:sp>
          <p:nvSpPr>
            <p:cNvPr id="1379" name="Google Shape;1379;p39">
              <a:extLst>
                <a:ext uri="{FF2B5EF4-FFF2-40B4-BE49-F238E27FC236}">
                  <a16:creationId xmlns:a16="http://schemas.microsoft.com/office/drawing/2014/main" id="{B4751E9D-FA64-2E64-E03C-B06F71D02FA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0" name="Google Shape;1380;p39">
              <a:extLst>
                <a:ext uri="{FF2B5EF4-FFF2-40B4-BE49-F238E27FC236}">
                  <a16:creationId xmlns:a16="http://schemas.microsoft.com/office/drawing/2014/main" id="{244F9AC9-2597-3AF3-D11E-2D45B349315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381" name="Google Shape;1381;p39">
            <a:extLst>
              <a:ext uri="{FF2B5EF4-FFF2-40B4-BE49-F238E27FC236}">
                <a16:creationId xmlns:a16="http://schemas.microsoft.com/office/drawing/2014/main" id="{EC9EE5D5-45FA-3AD8-087C-F3068F8AC04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7">
            <a:off x="458632" y="42790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39D5A3-9554-8133-1656-B952AA6714DB}"/>
              </a:ext>
            </a:extLst>
          </p:cNvPr>
          <p:cNvGrpSpPr/>
          <p:nvPr/>
        </p:nvGrpSpPr>
        <p:grpSpPr>
          <a:xfrm>
            <a:off x="1108176" y="953276"/>
            <a:ext cx="828600" cy="956100"/>
            <a:chOff x="1261845" y="1616217"/>
            <a:chExt cx="828600" cy="956100"/>
          </a:xfrm>
        </p:grpSpPr>
        <p:sp>
          <p:nvSpPr>
            <p:cNvPr id="1324" name="Google Shape;1324;p39">
              <a:extLst>
                <a:ext uri="{FF2B5EF4-FFF2-40B4-BE49-F238E27FC236}">
                  <a16:creationId xmlns:a16="http://schemas.microsoft.com/office/drawing/2014/main" id="{931B3DCD-9A31-4502-159A-A9ABB4CC2180}"/>
                </a:ext>
              </a:extLst>
            </p:cNvPr>
            <p:cNvSpPr/>
            <p:nvPr/>
          </p:nvSpPr>
          <p:spPr>
            <a:xfrm rot="5400000">
              <a:off x="1198095" y="1679967"/>
              <a:ext cx="956100" cy="8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F541EF-614E-CF74-4153-9389860F0E4E}"/>
                </a:ext>
              </a:extLst>
            </p:cNvPr>
            <p:cNvSpPr txBox="1"/>
            <p:nvPr/>
          </p:nvSpPr>
          <p:spPr>
            <a:xfrm>
              <a:off x="1261845" y="1785356"/>
              <a:ext cx="8286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ontserrat Black" panose="00000A00000000000000" pitchFamily="2" charset="0"/>
                </a:rPr>
                <a:t>01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9464704-89C8-BB4A-86A6-B23EE349A650}"/>
              </a:ext>
            </a:extLst>
          </p:cNvPr>
          <p:cNvGrpSpPr/>
          <p:nvPr/>
        </p:nvGrpSpPr>
        <p:grpSpPr>
          <a:xfrm>
            <a:off x="4155413" y="948102"/>
            <a:ext cx="828600" cy="956100"/>
            <a:chOff x="4157698" y="1616217"/>
            <a:chExt cx="828600" cy="956100"/>
          </a:xfrm>
        </p:grpSpPr>
        <p:sp>
          <p:nvSpPr>
            <p:cNvPr id="1325" name="Google Shape;1325;p39">
              <a:extLst>
                <a:ext uri="{FF2B5EF4-FFF2-40B4-BE49-F238E27FC236}">
                  <a16:creationId xmlns:a16="http://schemas.microsoft.com/office/drawing/2014/main" id="{B786DA62-62C3-2A39-CE9F-859E18AFC0E9}"/>
                </a:ext>
              </a:extLst>
            </p:cNvPr>
            <p:cNvSpPr/>
            <p:nvPr/>
          </p:nvSpPr>
          <p:spPr>
            <a:xfrm rot="5400000">
              <a:off x="4093948" y="1679967"/>
              <a:ext cx="956100" cy="8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B171B77-240A-F9C4-B1D2-8D2E684FE53C}"/>
                </a:ext>
              </a:extLst>
            </p:cNvPr>
            <p:cNvSpPr txBox="1"/>
            <p:nvPr/>
          </p:nvSpPr>
          <p:spPr>
            <a:xfrm>
              <a:off x="4157698" y="1801878"/>
              <a:ext cx="8286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ontserrat Black" panose="00000A00000000000000" pitchFamily="2" charset="0"/>
                </a:rPr>
                <a:t>02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4D6591-EAB9-546C-37FD-1DD146E59181}"/>
              </a:ext>
            </a:extLst>
          </p:cNvPr>
          <p:cNvGrpSpPr/>
          <p:nvPr/>
        </p:nvGrpSpPr>
        <p:grpSpPr>
          <a:xfrm>
            <a:off x="7198075" y="948102"/>
            <a:ext cx="828600" cy="956100"/>
            <a:chOff x="7108944" y="1616216"/>
            <a:chExt cx="828600" cy="956100"/>
          </a:xfrm>
        </p:grpSpPr>
        <p:sp>
          <p:nvSpPr>
            <p:cNvPr id="1326" name="Google Shape;1326;p39">
              <a:extLst>
                <a:ext uri="{FF2B5EF4-FFF2-40B4-BE49-F238E27FC236}">
                  <a16:creationId xmlns:a16="http://schemas.microsoft.com/office/drawing/2014/main" id="{CF899835-C49C-1D92-E301-B4AA32BD22C2}"/>
                </a:ext>
              </a:extLst>
            </p:cNvPr>
            <p:cNvSpPr/>
            <p:nvPr/>
          </p:nvSpPr>
          <p:spPr>
            <a:xfrm rot="5400000">
              <a:off x="7045194" y="1679966"/>
              <a:ext cx="956100" cy="8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7418F2-385B-B884-2156-3EC600576241}"/>
                </a:ext>
              </a:extLst>
            </p:cNvPr>
            <p:cNvSpPr txBox="1"/>
            <p:nvPr/>
          </p:nvSpPr>
          <p:spPr>
            <a:xfrm>
              <a:off x="7108944" y="1801878"/>
              <a:ext cx="8286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Montserrat Black" panose="00000A00000000000000" pitchFamily="2" charset="0"/>
                </a:rPr>
                <a:t>03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60FFB4-1E0A-D1AA-406C-0930919B8E02}"/>
              </a:ext>
            </a:extLst>
          </p:cNvPr>
          <p:cNvCxnSpPr>
            <a:cxnSpLocks/>
          </p:cNvCxnSpPr>
          <p:nvPr/>
        </p:nvCxnSpPr>
        <p:spPr>
          <a:xfrm>
            <a:off x="3063238" y="982621"/>
            <a:ext cx="0" cy="4084215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4B3AB2-46AC-43EC-58A3-79815ACD770C}"/>
              </a:ext>
            </a:extLst>
          </p:cNvPr>
          <p:cNvCxnSpPr>
            <a:cxnSpLocks/>
          </p:cNvCxnSpPr>
          <p:nvPr/>
        </p:nvCxnSpPr>
        <p:spPr>
          <a:xfrm>
            <a:off x="6103618" y="982621"/>
            <a:ext cx="0" cy="4084215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038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033F5EE4-9BF7-25DD-F0F3-BC1095E68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BA11BD4A-29CE-ED15-CB13-904A6ED2037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214100"/>
            <a:ext cx="14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387" name="Google Shape;1387;p40">
            <a:extLst>
              <a:ext uri="{FF2B5EF4-FFF2-40B4-BE49-F238E27FC236}">
                <a16:creationId xmlns:a16="http://schemas.microsoft.com/office/drawing/2014/main" id="{A71C55B8-3AA6-2816-F9B6-7A03B9F174D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636516"/>
            <a:ext cx="5067600" cy="560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See What We Get!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Oh! And An Overview Too!</a:t>
            </a:r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0C0E5A31-AB1E-4D30-75B7-043C8CB6C0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200365" y="2953081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28813EDC-7FAD-3885-9E2E-C7FE029967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607313" y="3885644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EDE7A1AD-7EE5-8E13-9918-AF3B68604D5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503999" y="11970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83306AA5-9F6A-267B-CDE9-C33EEEAD0D9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5409099" y="421837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CEB4611D-EC78-9CEB-CB99-A0FFE378EA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102112"/>
            <a:ext cx="7351800" cy="1488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400" dirty="0"/>
              <a:t>Expected Outputs And Conclusion</a:t>
            </a:r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927DA72F-8F1A-DC10-D8CC-FBA49D09F801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B523C57C-F74A-2550-02A3-82E3D4EE3F3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2488D368-951A-91EA-791B-3BA9DA34861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323F5854-57D8-BC63-1048-2C67415A5B7C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26C0AAED-E108-8146-FEB4-E7B0A422C39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43D28C84-ADC4-51B5-2234-C7AE666DDA3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BB69308D-F2DC-8460-595F-016170E7B881}"/>
              </a:ext>
            </a:extLst>
          </p:cNvPr>
          <p:cNvGrpSpPr/>
          <p:nvPr/>
        </p:nvGrpSpPr>
        <p:grpSpPr>
          <a:xfrm>
            <a:off x="2392591" y="1018356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8D277E81-C8A9-AE6C-78D0-C7C753DE40B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A6347B93-9CDF-0D02-1386-0A5C8C74403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2253D160-59DD-8E65-3AF1-F06477D81B9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520948" y="4136063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6158B25-25A9-C6BF-BA36-D14440E95F6A}"/>
              </a:ext>
            </a:extLst>
          </p:cNvPr>
          <p:cNvGrpSpPr/>
          <p:nvPr/>
        </p:nvGrpSpPr>
        <p:grpSpPr>
          <a:xfrm>
            <a:off x="720000" y="187495"/>
            <a:ext cx="731520" cy="822960"/>
            <a:chOff x="720000" y="187495"/>
            <a:chExt cx="731520" cy="822960"/>
          </a:xfrm>
        </p:grpSpPr>
        <p:sp>
          <p:nvSpPr>
            <p:cNvPr id="13" name="Google Shape;1325;p39">
              <a:extLst>
                <a:ext uri="{FF2B5EF4-FFF2-40B4-BE49-F238E27FC236}">
                  <a16:creationId xmlns:a16="http://schemas.microsoft.com/office/drawing/2014/main" id="{279F8182-6A26-C4FF-E007-DDABA53046D2}"/>
                </a:ext>
              </a:extLst>
            </p:cNvPr>
            <p:cNvSpPr/>
            <p:nvPr/>
          </p:nvSpPr>
          <p:spPr>
            <a:xfrm rot="5400000">
              <a:off x="674280" y="233215"/>
              <a:ext cx="822960" cy="73152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" name="Google Shape;2553;p64">
              <a:extLst>
                <a:ext uri="{FF2B5EF4-FFF2-40B4-BE49-F238E27FC236}">
                  <a16:creationId xmlns:a16="http://schemas.microsoft.com/office/drawing/2014/main" id="{A7337EB1-A31E-44BC-CDAE-CA8FACBA5EF5}"/>
                </a:ext>
              </a:extLst>
            </p:cNvPr>
            <p:cNvGrpSpPr/>
            <p:nvPr/>
          </p:nvGrpSpPr>
          <p:grpSpPr>
            <a:xfrm>
              <a:off x="852588" y="332275"/>
              <a:ext cx="466344" cy="502920"/>
              <a:chOff x="6103551" y="2288393"/>
              <a:chExt cx="565605" cy="601990"/>
            </a:xfrm>
          </p:grpSpPr>
          <p:sp>
            <p:nvSpPr>
              <p:cNvPr id="3" name="Google Shape;2554;p64">
                <a:extLst>
                  <a:ext uri="{FF2B5EF4-FFF2-40B4-BE49-F238E27FC236}">
                    <a16:creationId xmlns:a16="http://schemas.microsoft.com/office/drawing/2014/main" id="{077F6BE8-1412-B8DA-BD40-B50378A49BBF}"/>
                  </a:ext>
                </a:extLst>
              </p:cNvPr>
              <p:cNvSpPr/>
              <p:nvPr/>
            </p:nvSpPr>
            <p:spPr>
              <a:xfrm>
                <a:off x="6235226" y="2311312"/>
                <a:ext cx="301592" cy="262886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7926" extrusionOk="0">
                    <a:moveTo>
                      <a:pt x="2509" y="534"/>
                    </a:moveTo>
                    <a:lnTo>
                      <a:pt x="2954" y="2353"/>
                    </a:lnTo>
                    <a:lnTo>
                      <a:pt x="755" y="2353"/>
                    </a:lnTo>
                    <a:lnTo>
                      <a:pt x="2002" y="568"/>
                    </a:lnTo>
                    <a:cubicBezTo>
                      <a:pt x="2013" y="555"/>
                      <a:pt x="2049" y="536"/>
                      <a:pt x="2065" y="534"/>
                    </a:cubicBezTo>
                    <a:close/>
                    <a:moveTo>
                      <a:pt x="7026" y="534"/>
                    </a:moveTo>
                    <a:cubicBezTo>
                      <a:pt x="7043" y="536"/>
                      <a:pt x="7080" y="556"/>
                      <a:pt x="7090" y="566"/>
                    </a:cubicBezTo>
                    <a:lnTo>
                      <a:pt x="8339" y="2353"/>
                    </a:lnTo>
                    <a:lnTo>
                      <a:pt x="3503" y="2353"/>
                    </a:lnTo>
                    <a:lnTo>
                      <a:pt x="3061" y="543"/>
                    </a:lnTo>
                    <a:lnTo>
                      <a:pt x="6032" y="543"/>
                    </a:lnTo>
                    <a:lnTo>
                      <a:pt x="5715" y="1841"/>
                    </a:lnTo>
                    <a:cubicBezTo>
                      <a:pt x="5680" y="1984"/>
                      <a:pt x="5767" y="2129"/>
                      <a:pt x="5911" y="2163"/>
                    </a:cubicBezTo>
                    <a:cubicBezTo>
                      <a:pt x="5932" y="2169"/>
                      <a:pt x="5953" y="2171"/>
                      <a:pt x="5974" y="2171"/>
                    </a:cubicBezTo>
                    <a:cubicBezTo>
                      <a:pt x="6094" y="2171"/>
                      <a:pt x="6204" y="2090"/>
                      <a:pt x="6233" y="1968"/>
                    </a:cubicBezTo>
                    <a:lnTo>
                      <a:pt x="6584" y="534"/>
                    </a:lnTo>
                    <a:close/>
                    <a:moveTo>
                      <a:pt x="3084" y="2887"/>
                    </a:moveTo>
                    <a:lnTo>
                      <a:pt x="4016" y="6692"/>
                    </a:lnTo>
                    <a:lnTo>
                      <a:pt x="816" y="2887"/>
                    </a:lnTo>
                    <a:close/>
                    <a:moveTo>
                      <a:pt x="8278" y="2886"/>
                    </a:moveTo>
                    <a:lnTo>
                      <a:pt x="5077" y="6692"/>
                    </a:lnTo>
                    <a:lnTo>
                      <a:pt x="5763" y="3889"/>
                    </a:lnTo>
                    <a:cubicBezTo>
                      <a:pt x="5798" y="3747"/>
                      <a:pt x="5711" y="3602"/>
                      <a:pt x="5567" y="3567"/>
                    </a:cubicBezTo>
                    <a:cubicBezTo>
                      <a:pt x="5546" y="3562"/>
                      <a:pt x="5524" y="3559"/>
                      <a:pt x="5503" y="3559"/>
                    </a:cubicBezTo>
                    <a:cubicBezTo>
                      <a:pt x="5384" y="3559"/>
                      <a:pt x="5274" y="3641"/>
                      <a:pt x="5245" y="3763"/>
                    </a:cubicBezTo>
                    <a:lnTo>
                      <a:pt x="4546" y="6614"/>
                    </a:lnTo>
                    <a:lnTo>
                      <a:pt x="3635" y="2886"/>
                    </a:lnTo>
                    <a:close/>
                    <a:moveTo>
                      <a:pt x="2065" y="0"/>
                    </a:moveTo>
                    <a:cubicBezTo>
                      <a:pt x="1881" y="0"/>
                      <a:pt x="1671" y="110"/>
                      <a:pt x="1566" y="260"/>
                    </a:cubicBezTo>
                    <a:lnTo>
                      <a:pt x="125" y="2322"/>
                    </a:lnTo>
                    <a:cubicBezTo>
                      <a:pt x="1" y="2500"/>
                      <a:pt x="12" y="2761"/>
                      <a:pt x="153" y="2928"/>
                    </a:cubicBezTo>
                    <a:lnTo>
                      <a:pt x="4228" y="7774"/>
                    </a:lnTo>
                    <a:cubicBezTo>
                      <a:pt x="4309" y="7870"/>
                      <a:pt x="4425" y="7926"/>
                      <a:pt x="4546" y="7926"/>
                    </a:cubicBezTo>
                    <a:cubicBezTo>
                      <a:pt x="4669" y="7926"/>
                      <a:pt x="4785" y="7870"/>
                      <a:pt x="4866" y="7774"/>
                    </a:cubicBezTo>
                    <a:lnTo>
                      <a:pt x="8941" y="2928"/>
                    </a:lnTo>
                    <a:cubicBezTo>
                      <a:pt x="9081" y="2761"/>
                      <a:pt x="9093" y="2500"/>
                      <a:pt x="8968" y="2322"/>
                    </a:cubicBezTo>
                    <a:lnTo>
                      <a:pt x="7528" y="260"/>
                    </a:lnTo>
                    <a:cubicBezTo>
                      <a:pt x="7422" y="110"/>
                      <a:pt x="7213" y="0"/>
                      <a:pt x="70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" name="Google Shape;2555;p64">
                <a:extLst>
                  <a:ext uri="{FF2B5EF4-FFF2-40B4-BE49-F238E27FC236}">
                    <a16:creationId xmlns:a16="http://schemas.microsoft.com/office/drawing/2014/main" id="{A9034911-5AEE-B10A-C975-5E0C5567D7F4}"/>
                  </a:ext>
                </a:extLst>
              </p:cNvPr>
              <p:cNvSpPr/>
              <p:nvPr/>
            </p:nvSpPr>
            <p:spPr>
              <a:xfrm>
                <a:off x="6214032" y="2460765"/>
                <a:ext cx="27828" cy="2607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786" extrusionOk="0">
                    <a:moveTo>
                      <a:pt x="293" y="1"/>
                    </a:moveTo>
                    <a:cubicBezTo>
                      <a:pt x="225" y="1"/>
                      <a:pt x="157" y="27"/>
                      <a:pt x="105" y="79"/>
                    </a:cubicBezTo>
                    <a:cubicBezTo>
                      <a:pt x="0" y="183"/>
                      <a:pt x="0" y="352"/>
                      <a:pt x="105" y="456"/>
                    </a:cubicBezTo>
                    <a:lnTo>
                      <a:pt x="357" y="708"/>
                    </a:lnTo>
                    <a:cubicBezTo>
                      <a:pt x="409" y="760"/>
                      <a:pt x="477" y="786"/>
                      <a:pt x="546" y="786"/>
                    </a:cubicBezTo>
                    <a:cubicBezTo>
                      <a:pt x="613" y="786"/>
                      <a:pt x="682" y="760"/>
                      <a:pt x="734" y="708"/>
                    </a:cubicBezTo>
                    <a:cubicBezTo>
                      <a:pt x="838" y="604"/>
                      <a:pt x="838" y="435"/>
                      <a:pt x="734" y="330"/>
                    </a:cubicBezTo>
                    <a:lnTo>
                      <a:pt x="482" y="79"/>
                    </a:lnTo>
                    <a:cubicBezTo>
                      <a:pt x="430" y="27"/>
                      <a:pt x="362" y="1"/>
                      <a:pt x="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" name="Google Shape;2556;p64">
                <a:extLst>
                  <a:ext uri="{FF2B5EF4-FFF2-40B4-BE49-F238E27FC236}">
                    <a16:creationId xmlns:a16="http://schemas.microsoft.com/office/drawing/2014/main" id="{31A6A24B-C8D4-8DBF-2155-80233FF0C09D}"/>
                  </a:ext>
                </a:extLst>
              </p:cNvPr>
              <p:cNvSpPr/>
              <p:nvPr/>
            </p:nvSpPr>
            <p:spPr>
              <a:xfrm>
                <a:off x="6272473" y="2519206"/>
                <a:ext cx="27828" cy="2607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786" extrusionOk="0">
                    <a:moveTo>
                      <a:pt x="293" y="1"/>
                    </a:moveTo>
                    <a:cubicBezTo>
                      <a:pt x="225" y="1"/>
                      <a:pt x="157" y="27"/>
                      <a:pt x="105" y="78"/>
                    </a:cubicBezTo>
                    <a:cubicBezTo>
                      <a:pt x="0" y="183"/>
                      <a:pt x="0" y="352"/>
                      <a:pt x="105" y="456"/>
                    </a:cubicBezTo>
                    <a:lnTo>
                      <a:pt x="356" y="708"/>
                    </a:lnTo>
                    <a:cubicBezTo>
                      <a:pt x="408" y="760"/>
                      <a:pt x="477" y="786"/>
                      <a:pt x="545" y="786"/>
                    </a:cubicBezTo>
                    <a:cubicBezTo>
                      <a:pt x="613" y="786"/>
                      <a:pt x="682" y="760"/>
                      <a:pt x="733" y="708"/>
                    </a:cubicBezTo>
                    <a:cubicBezTo>
                      <a:pt x="838" y="603"/>
                      <a:pt x="838" y="435"/>
                      <a:pt x="733" y="330"/>
                    </a:cubicBezTo>
                    <a:lnTo>
                      <a:pt x="482" y="78"/>
                    </a:lnTo>
                    <a:cubicBezTo>
                      <a:pt x="430" y="27"/>
                      <a:pt x="362" y="1"/>
                      <a:pt x="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" name="Google Shape;2557;p64">
                <a:extLst>
                  <a:ext uri="{FF2B5EF4-FFF2-40B4-BE49-F238E27FC236}">
                    <a16:creationId xmlns:a16="http://schemas.microsoft.com/office/drawing/2014/main" id="{D54AD72C-BE1A-B8FD-7FD7-3AA51D570C16}"/>
                  </a:ext>
                </a:extLst>
              </p:cNvPr>
              <p:cNvSpPr/>
              <p:nvPr/>
            </p:nvSpPr>
            <p:spPr>
              <a:xfrm>
                <a:off x="6301694" y="2548426"/>
                <a:ext cx="27794" cy="2607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786" extrusionOk="0">
                    <a:moveTo>
                      <a:pt x="293" y="1"/>
                    </a:moveTo>
                    <a:cubicBezTo>
                      <a:pt x="225" y="1"/>
                      <a:pt x="156" y="26"/>
                      <a:pt x="104" y="78"/>
                    </a:cubicBezTo>
                    <a:cubicBezTo>
                      <a:pt x="0" y="183"/>
                      <a:pt x="0" y="351"/>
                      <a:pt x="104" y="456"/>
                    </a:cubicBezTo>
                    <a:lnTo>
                      <a:pt x="356" y="708"/>
                    </a:lnTo>
                    <a:cubicBezTo>
                      <a:pt x="408" y="760"/>
                      <a:pt x="477" y="786"/>
                      <a:pt x="544" y="786"/>
                    </a:cubicBezTo>
                    <a:cubicBezTo>
                      <a:pt x="613" y="786"/>
                      <a:pt x="681" y="760"/>
                      <a:pt x="733" y="708"/>
                    </a:cubicBezTo>
                    <a:cubicBezTo>
                      <a:pt x="838" y="603"/>
                      <a:pt x="838" y="435"/>
                      <a:pt x="733" y="330"/>
                    </a:cubicBezTo>
                    <a:lnTo>
                      <a:pt x="482" y="78"/>
                    </a:lnTo>
                    <a:cubicBezTo>
                      <a:pt x="430" y="26"/>
                      <a:pt x="362" y="1"/>
                      <a:pt x="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2558;p64">
                <a:extLst>
                  <a:ext uri="{FF2B5EF4-FFF2-40B4-BE49-F238E27FC236}">
                    <a16:creationId xmlns:a16="http://schemas.microsoft.com/office/drawing/2014/main" id="{2ED3259D-7CCE-94AA-C8D7-0E19988FEF1C}"/>
                  </a:ext>
                </a:extLst>
              </p:cNvPr>
              <p:cNvSpPr/>
              <p:nvPr/>
            </p:nvSpPr>
            <p:spPr>
              <a:xfrm>
                <a:off x="6243253" y="2489985"/>
                <a:ext cx="27828" cy="2607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786" extrusionOk="0">
                    <a:moveTo>
                      <a:pt x="293" y="1"/>
                    </a:moveTo>
                    <a:cubicBezTo>
                      <a:pt x="225" y="1"/>
                      <a:pt x="157" y="27"/>
                      <a:pt x="105" y="78"/>
                    </a:cubicBezTo>
                    <a:cubicBezTo>
                      <a:pt x="0" y="183"/>
                      <a:pt x="0" y="352"/>
                      <a:pt x="105" y="456"/>
                    </a:cubicBezTo>
                    <a:lnTo>
                      <a:pt x="357" y="708"/>
                    </a:lnTo>
                    <a:cubicBezTo>
                      <a:pt x="409" y="760"/>
                      <a:pt x="477" y="786"/>
                      <a:pt x="545" y="786"/>
                    </a:cubicBezTo>
                    <a:cubicBezTo>
                      <a:pt x="613" y="786"/>
                      <a:pt x="682" y="760"/>
                      <a:pt x="733" y="708"/>
                    </a:cubicBezTo>
                    <a:cubicBezTo>
                      <a:pt x="838" y="604"/>
                      <a:pt x="838" y="435"/>
                      <a:pt x="734" y="330"/>
                    </a:cubicBezTo>
                    <a:lnTo>
                      <a:pt x="482" y="78"/>
                    </a:lnTo>
                    <a:cubicBezTo>
                      <a:pt x="430" y="27"/>
                      <a:pt x="362" y="1"/>
                      <a:pt x="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2559;p64">
                <a:extLst>
                  <a:ext uri="{FF2B5EF4-FFF2-40B4-BE49-F238E27FC236}">
                    <a16:creationId xmlns:a16="http://schemas.microsoft.com/office/drawing/2014/main" id="{C085C783-246F-BF1E-4F2F-046AC06C949A}"/>
                  </a:ext>
                </a:extLst>
              </p:cNvPr>
              <p:cNvSpPr/>
              <p:nvPr/>
            </p:nvSpPr>
            <p:spPr>
              <a:xfrm>
                <a:off x="6433468" y="2557514"/>
                <a:ext cx="27828" cy="2607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786" extrusionOk="0">
                    <a:moveTo>
                      <a:pt x="545" y="1"/>
                    </a:moveTo>
                    <a:cubicBezTo>
                      <a:pt x="477" y="1"/>
                      <a:pt x="408" y="27"/>
                      <a:pt x="356" y="78"/>
                    </a:cubicBezTo>
                    <a:lnTo>
                      <a:pt x="104" y="330"/>
                    </a:lnTo>
                    <a:cubicBezTo>
                      <a:pt x="1" y="435"/>
                      <a:pt x="1" y="604"/>
                      <a:pt x="104" y="708"/>
                    </a:cubicBezTo>
                    <a:cubicBezTo>
                      <a:pt x="157" y="760"/>
                      <a:pt x="224" y="786"/>
                      <a:pt x="293" y="786"/>
                    </a:cubicBezTo>
                    <a:cubicBezTo>
                      <a:pt x="362" y="786"/>
                      <a:pt x="430" y="760"/>
                      <a:pt x="482" y="708"/>
                    </a:cubicBezTo>
                    <a:lnTo>
                      <a:pt x="734" y="456"/>
                    </a:lnTo>
                    <a:cubicBezTo>
                      <a:pt x="838" y="352"/>
                      <a:pt x="838" y="183"/>
                      <a:pt x="734" y="78"/>
                    </a:cubicBezTo>
                    <a:cubicBezTo>
                      <a:pt x="681" y="27"/>
                      <a:pt x="613" y="1"/>
                      <a:pt x="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2560;p64">
                <a:extLst>
                  <a:ext uri="{FF2B5EF4-FFF2-40B4-BE49-F238E27FC236}">
                    <a16:creationId xmlns:a16="http://schemas.microsoft.com/office/drawing/2014/main" id="{BE3BDE57-7AE9-AEE7-487D-ECB8D68D1CD2}"/>
                  </a:ext>
                </a:extLst>
              </p:cNvPr>
              <p:cNvSpPr/>
              <p:nvPr/>
            </p:nvSpPr>
            <p:spPr>
              <a:xfrm>
                <a:off x="6462689" y="2528294"/>
                <a:ext cx="27794" cy="2607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786" extrusionOk="0">
                    <a:moveTo>
                      <a:pt x="545" y="1"/>
                    </a:moveTo>
                    <a:cubicBezTo>
                      <a:pt x="476" y="1"/>
                      <a:pt x="408" y="27"/>
                      <a:pt x="356" y="79"/>
                    </a:cubicBezTo>
                    <a:lnTo>
                      <a:pt x="104" y="330"/>
                    </a:lnTo>
                    <a:cubicBezTo>
                      <a:pt x="1" y="435"/>
                      <a:pt x="1" y="603"/>
                      <a:pt x="104" y="708"/>
                    </a:cubicBezTo>
                    <a:cubicBezTo>
                      <a:pt x="157" y="760"/>
                      <a:pt x="224" y="786"/>
                      <a:pt x="293" y="786"/>
                    </a:cubicBezTo>
                    <a:cubicBezTo>
                      <a:pt x="361" y="786"/>
                      <a:pt x="430" y="760"/>
                      <a:pt x="482" y="708"/>
                    </a:cubicBezTo>
                    <a:lnTo>
                      <a:pt x="734" y="456"/>
                    </a:lnTo>
                    <a:cubicBezTo>
                      <a:pt x="837" y="352"/>
                      <a:pt x="837" y="183"/>
                      <a:pt x="734" y="79"/>
                    </a:cubicBezTo>
                    <a:cubicBezTo>
                      <a:pt x="681" y="27"/>
                      <a:pt x="613" y="1"/>
                      <a:pt x="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2561;p64">
                <a:extLst>
                  <a:ext uri="{FF2B5EF4-FFF2-40B4-BE49-F238E27FC236}">
                    <a16:creationId xmlns:a16="http://schemas.microsoft.com/office/drawing/2014/main" id="{EDE09992-DD18-E648-8A25-276CA5A416C1}"/>
                  </a:ext>
                </a:extLst>
              </p:cNvPr>
              <p:cNvSpPr/>
              <p:nvPr/>
            </p:nvSpPr>
            <p:spPr>
              <a:xfrm>
                <a:off x="6521097" y="2469886"/>
                <a:ext cx="27828" cy="26103"/>
              </a:xfrm>
              <a:custGeom>
                <a:avLst/>
                <a:gdLst/>
                <a:ahLst/>
                <a:cxnLst/>
                <a:rect l="l" t="t" r="r" b="b"/>
                <a:pathLst>
                  <a:path w="839" h="787" extrusionOk="0">
                    <a:moveTo>
                      <a:pt x="546" y="0"/>
                    </a:moveTo>
                    <a:cubicBezTo>
                      <a:pt x="477" y="0"/>
                      <a:pt x="409" y="26"/>
                      <a:pt x="357" y="79"/>
                    </a:cubicBezTo>
                    <a:lnTo>
                      <a:pt x="105" y="330"/>
                    </a:lnTo>
                    <a:cubicBezTo>
                      <a:pt x="0" y="434"/>
                      <a:pt x="0" y="603"/>
                      <a:pt x="105" y="707"/>
                    </a:cubicBezTo>
                    <a:cubicBezTo>
                      <a:pt x="158" y="759"/>
                      <a:pt x="225" y="786"/>
                      <a:pt x="294" y="786"/>
                    </a:cubicBezTo>
                    <a:cubicBezTo>
                      <a:pt x="362" y="786"/>
                      <a:pt x="431" y="759"/>
                      <a:pt x="483" y="707"/>
                    </a:cubicBezTo>
                    <a:lnTo>
                      <a:pt x="735" y="455"/>
                    </a:lnTo>
                    <a:cubicBezTo>
                      <a:pt x="838" y="352"/>
                      <a:pt x="838" y="182"/>
                      <a:pt x="735" y="79"/>
                    </a:cubicBezTo>
                    <a:cubicBezTo>
                      <a:pt x="682" y="26"/>
                      <a:pt x="614" y="0"/>
                      <a:pt x="5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2562;p64">
                <a:extLst>
                  <a:ext uri="{FF2B5EF4-FFF2-40B4-BE49-F238E27FC236}">
                    <a16:creationId xmlns:a16="http://schemas.microsoft.com/office/drawing/2014/main" id="{45E0F6BE-1030-4EFA-55F4-E3AA234CC88F}"/>
                  </a:ext>
                </a:extLst>
              </p:cNvPr>
              <p:cNvSpPr/>
              <p:nvPr/>
            </p:nvSpPr>
            <p:spPr>
              <a:xfrm>
                <a:off x="6491876" y="2499073"/>
                <a:ext cx="27828" cy="26103"/>
              </a:xfrm>
              <a:custGeom>
                <a:avLst/>
                <a:gdLst/>
                <a:ahLst/>
                <a:cxnLst/>
                <a:rect l="l" t="t" r="r" b="b"/>
                <a:pathLst>
                  <a:path w="839" h="787" extrusionOk="0">
                    <a:moveTo>
                      <a:pt x="546" y="1"/>
                    </a:moveTo>
                    <a:cubicBezTo>
                      <a:pt x="477" y="1"/>
                      <a:pt x="409" y="27"/>
                      <a:pt x="357" y="79"/>
                    </a:cubicBezTo>
                    <a:lnTo>
                      <a:pt x="105" y="331"/>
                    </a:lnTo>
                    <a:cubicBezTo>
                      <a:pt x="0" y="435"/>
                      <a:pt x="0" y="604"/>
                      <a:pt x="105" y="708"/>
                    </a:cubicBezTo>
                    <a:cubicBezTo>
                      <a:pt x="158" y="760"/>
                      <a:pt x="225" y="786"/>
                      <a:pt x="294" y="786"/>
                    </a:cubicBezTo>
                    <a:cubicBezTo>
                      <a:pt x="362" y="786"/>
                      <a:pt x="431" y="760"/>
                      <a:pt x="483" y="708"/>
                    </a:cubicBezTo>
                    <a:lnTo>
                      <a:pt x="735" y="456"/>
                    </a:lnTo>
                    <a:cubicBezTo>
                      <a:pt x="838" y="353"/>
                      <a:pt x="838" y="183"/>
                      <a:pt x="735" y="79"/>
                    </a:cubicBezTo>
                    <a:cubicBezTo>
                      <a:pt x="682" y="27"/>
                      <a:pt x="614" y="1"/>
                      <a:pt x="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2563;p64">
                <a:extLst>
                  <a:ext uri="{FF2B5EF4-FFF2-40B4-BE49-F238E27FC236}">
                    <a16:creationId xmlns:a16="http://schemas.microsoft.com/office/drawing/2014/main" id="{066A135F-A402-7648-9CA0-25CF408449C9}"/>
                  </a:ext>
                </a:extLst>
              </p:cNvPr>
              <p:cNvSpPr/>
              <p:nvPr/>
            </p:nvSpPr>
            <p:spPr>
              <a:xfrm>
                <a:off x="6550317" y="2445143"/>
                <a:ext cx="23317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52" extrusionOk="0">
                    <a:moveTo>
                      <a:pt x="410" y="1"/>
                    </a:moveTo>
                    <a:cubicBezTo>
                      <a:pt x="341" y="1"/>
                      <a:pt x="273" y="27"/>
                      <a:pt x="221" y="79"/>
                    </a:cubicBezTo>
                    <a:lnTo>
                      <a:pt x="105" y="195"/>
                    </a:lnTo>
                    <a:cubicBezTo>
                      <a:pt x="0" y="299"/>
                      <a:pt x="0" y="468"/>
                      <a:pt x="105" y="573"/>
                    </a:cubicBezTo>
                    <a:cubicBezTo>
                      <a:pt x="157" y="624"/>
                      <a:pt x="225" y="651"/>
                      <a:pt x="294" y="651"/>
                    </a:cubicBezTo>
                    <a:cubicBezTo>
                      <a:pt x="362" y="651"/>
                      <a:pt x="431" y="624"/>
                      <a:pt x="483" y="573"/>
                    </a:cubicBezTo>
                    <a:lnTo>
                      <a:pt x="598" y="457"/>
                    </a:lnTo>
                    <a:cubicBezTo>
                      <a:pt x="703" y="352"/>
                      <a:pt x="703" y="183"/>
                      <a:pt x="598" y="79"/>
                    </a:cubicBezTo>
                    <a:cubicBezTo>
                      <a:pt x="546" y="27"/>
                      <a:pt x="478" y="1"/>
                      <a:pt x="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564;p64">
                <a:extLst>
                  <a:ext uri="{FF2B5EF4-FFF2-40B4-BE49-F238E27FC236}">
                    <a16:creationId xmlns:a16="http://schemas.microsoft.com/office/drawing/2014/main" id="{0DD13068-B0ED-F07E-448D-A82384518747}"/>
                  </a:ext>
                </a:extLst>
              </p:cNvPr>
              <p:cNvSpPr/>
              <p:nvPr/>
            </p:nvSpPr>
            <p:spPr>
              <a:xfrm>
                <a:off x="6547962" y="2523053"/>
                <a:ext cx="23317" cy="21592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51" extrusionOk="0">
                    <a:moveTo>
                      <a:pt x="409" y="1"/>
                    </a:moveTo>
                    <a:cubicBezTo>
                      <a:pt x="341" y="1"/>
                      <a:pt x="273" y="27"/>
                      <a:pt x="221" y="79"/>
                    </a:cubicBezTo>
                    <a:lnTo>
                      <a:pt x="105" y="195"/>
                    </a:lnTo>
                    <a:cubicBezTo>
                      <a:pt x="1" y="299"/>
                      <a:pt x="1" y="469"/>
                      <a:pt x="105" y="572"/>
                    </a:cubicBezTo>
                    <a:cubicBezTo>
                      <a:pt x="157" y="625"/>
                      <a:pt x="225" y="650"/>
                      <a:pt x="293" y="650"/>
                    </a:cubicBezTo>
                    <a:cubicBezTo>
                      <a:pt x="362" y="650"/>
                      <a:pt x="430" y="625"/>
                      <a:pt x="482" y="572"/>
                    </a:cubicBezTo>
                    <a:lnTo>
                      <a:pt x="598" y="456"/>
                    </a:lnTo>
                    <a:cubicBezTo>
                      <a:pt x="703" y="353"/>
                      <a:pt x="703" y="183"/>
                      <a:pt x="598" y="79"/>
                    </a:cubicBezTo>
                    <a:cubicBezTo>
                      <a:pt x="546" y="27"/>
                      <a:pt x="477" y="1"/>
                      <a:pt x="4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565;p64">
                <a:extLst>
                  <a:ext uri="{FF2B5EF4-FFF2-40B4-BE49-F238E27FC236}">
                    <a16:creationId xmlns:a16="http://schemas.microsoft.com/office/drawing/2014/main" id="{FF8E1DAF-3891-1D34-DFF5-AD0EF84DBFE6}"/>
                  </a:ext>
                </a:extLst>
              </p:cNvPr>
              <p:cNvSpPr/>
              <p:nvPr/>
            </p:nvSpPr>
            <p:spPr>
              <a:xfrm>
                <a:off x="6518742" y="2547796"/>
                <a:ext cx="27828" cy="2607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786" extrusionOk="0">
                    <a:moveTo>
                      <a:pt x="545" y="0"/>
                    </a:moveTo>
                    <a:cubicBezTo>
                      <a:pt x="477" y="0"/>
                      <a:pt x="409" y="26"/>
                      <a:pt x="357" y="78"/>
                    </a:cubicBezTo>
                    <a:lnTo>
                      <a:pt x="105" y="330"/>
                    </a:lnTo>
                    <a:cubicBezTo>
                      <a:pt x="1" y="434"/>
                      <a:pt x="1" y="604"/>
                      <a:pt x="105" y="707"/>
                    </a:cubicBezTo>
                    <a:cubicBezTo>
                      <a:pt x="157" y="760"/>
                      <a:pt x="225" y="785"/>
                      <a:pt x="294" y="785"/>
                    </a:cubicBezTo>
                    <a:cubicBezTo>
                      <a:pt x="362" y="785"/>
                      <a:pt x="430" y="760"/>
                      <a:pt x="482" y="707"/>
                    </a:cubicBezTo>
                    <a:lnTo>
                      <a:pt x="734" y="456"/>
                    </a:lnTo>
                    <a:cubicBezTo>
                      <a:pt x="838" y="351"/>
                      <a:pt x="838" y="183"/>
                      <a:pt x="735" y="78"/>
                    </a:cubicBezTo>
                    <a:cubicBezTo>
                      <a:pt x="682" y="26"/>
                      <a:pt x="614" y="0"/>
                      <a:pt x="5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566;p64">
                <a:extLst>
                  <a:ext uri="{FF2B5EF4-FFF2-40B4-BE49-F238E27FC236}">
                    <a16:creationId xmlns:a16="http://schemas.microsoft.com/office/drawing/2014/main" id="{DD97DEDB-C311-8BFA-0FA3-A1F416AE7AF0}"/>
                  </a:ext>
                </a:extLst>
              </p:cNvPr>
              <p:cNvSpPr/>
              <p:nvPr/>
            </p:nvSpPr>
            <p:spPr>
              <a:xfrm>
                <a:off x="6238510" y="2556088"/>
                <a:ext cx="27828" cy="2607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786" extrusionOk="0">
                    <a:moveTo>
                      <a:pt x="294" y="1"/>
                    </a:moveTo>
                    <a:cubicBezTo>
                      <a:pt x="225" y="1"/>
                      <a:pt x="157" y="27"/>
                      <a:pt x="105" y="79"/>
                    </a:cubicBezTo>
                    <a:cubicBezTo>
                      <a:pt x="1" y="183"/>
                      <a:pt x="1" y="353"/>
                      <a:pt x="105" y="456"/>
                    </a:cubicBezTo>
                    <a:lnTo>
                      <a:pt x="357" y="708"/>
                    </a:lnTo>
                    <a:cubicBezTo>
                      <a:pt x="409" y="760"/>
                      <a:pt x="477" y="786"/>
                      <a:pt x="546" y="786"/>
                    </a:cubicBezTo>
                    <a:cubicBezTo>
                      <a:pt x="614" y="786"/>
                      <a:pt x="682" y="760"/>
                      <a:pt x="735" y="708"/>
                    </a:cubicBezTo>
                    <a:cubicBezTo>
                      <a:pt x="838" y="604"/>
                      <a:pt x="838" y="435"/>
                      <a:pt x="735" y="331"/>
                    </a:cubicBezTo>
                    <a:lnTo>
                      <a:pt x="483" y="79"/>
                    </a:lnTo>
                    <a:cubicBezTo>
                      <a:pt x="431" y="27"/>
                      <a:pt x="362" y="1"/>
                      <a:pt x="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567;p64">
                <a:extLst>
                  <a:ext uri="{FF2B5EF4-FFF2-40B4-BE49-F238E27FC236}">
                    <a16:creationId xmlns:a16="http://schemas.microsoft.com/office/drawing/2014/main" id="{A99D7E9A-E6E0-B7B2-CAE0-54ED39A4925F}"/>
                  </a:ext>
                </a:extLst>
              </p:cNvPr>
              <p:cNvSpPr/>
              <p:nvPr/>
            </p:nvSpPr>
            <p:spPr>
              <a:xfrm>
                <a:off x="6209322" y="2526868"/>
                <a:ext cx="27794" cy="26103"/>
              </a:xfrm>
              <a:custGeom>
                <a:avLst/>
                <a:gdLst/>
                <a:ahLst/>
                <a:cxnLst/>
                <a:rect l="l" t="t" r="r" b="b"/>
                <a:pathLst>
                  <a:path w="838" h="787" extrusionOk="0">
                    <a:moveTo>
                      <a:pt x="293" y="1"/>
                    </a:moveTo>
                    <a:cubicBezTo>
                      <a:pt x="225" y="1"/>
                      <a:pt x="157" y="27"/>
                      <a:pt x="104" y="79"/>
                    </a:cubicBezTo>
                    <a:cubicBezTo>
                      <a:pt x="1" y="183"/>
                      <a:pt x="1" y="353"/>
                      <a:pt x="104" y="456"/>
                    </a:cubicBezTo>
                    <a:lnTo>
                      <a:pt x="356" y="708"/>
                    </a:lnTo>
                    <a:cubicBezTo>
                      <a:pt x="408" y="760"/>
                      <a:pt x="477" y="787"/>
                      <a:pt x="545" y="787"/>
                    </a:cubicBezTo>
                    <a:cubicBezTo>
                      <a:pt x="614" y="787"/>
                      <a:pt x="681" y="760"/>
                      <a:pt x="734" y="708"/>
                    </a:cubicBezTo>
                    <a:cubicBezTo>
                      <a:pt x="837" y="604"/>
                      <a:pt x="837" y="435"/>
                      <a:pt x="734" y="331"/>
                    </a:cubicBezTo>
                    <a:lnTo>
                      <a:pt x="482" y="79"/>
                    </a:lnTo>
                    <a:cubicBezTo>
                      <a:pt x="430" y="27"/>
                      <a:pt x="362" y="1"/>
                      <a:pt x="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568;p64">
                <a:extLst>
                  <a:ext uri="{FF2B5EF4-FFF2-40B4-BE49-F238E27FC236}">
                    <a16:creationId xmlns:a16="http://schemas.microsoft.com/office/drawing/2014/main" id="{45AD6B47-B702-B305-E138-D22C2925022B}"/>
                  </a:ext>
                </a:extLst>
              </p:cNvPr>
              <p:cNvSpPr/>
              <p:nvPr/>
            </p:nvSpPr>
            <p:spPr>
              <a:xfrm>
                <a:off x="6561196" y="2377514"/>
                <a:ext cx="75025" cy="72139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2175" extrusionOk="0">
                    <a:moveTo>
                      <a:pt x="1131" y="571"/>
                    </a:moveTo>
                    <a:lnTo>
                      <a:pt x="1648" y="1087"/>
                    </a:lnTo>
                    <a:lnTo>
                      <a:pt x="1131" y="1604"/>
                    </a:lnTo>
                    <a:lnTo>
                      <a:pt x="615" y="1087"/>
                    </a:lnTo>
                    <a:lnTo>
                      <a:pt x="1131" y="571"/>
                    </a:lnTo>
                    <a:close/>
                    <a:moveTo>
                      <a:pt x="1131" y="0"/>
                    </a:moveTo>
                    <a:cubicBezTo>
                      <a:pt x="1012" y="0"/>
                      <a:pt x="900" y="46"/>
                      <a:pt x="816" y="130"/>
                    </a:cubicBezTo>
                    <a:lnTo>
                      <a:pt x="173" y="773"/>
                    </a:lnTo>
                    <a:cubicBezTo>
                      <a:pt x="1" y="947"/>
                      <a:pt x="1" y="1229"/>
                      <a:pt x="173" y="1403"/>
                    </a:cubicBezTo>
                    <a:lnTo>
                      <a:pt x="816" y="2045"/>
                    </a:lnTo>
                    <a:cubicBezTo>
                      <a:pt x="900" y="2129"/>
                      <a:pt x="1012" y="2175"/>
                      <a:pt x="1131" y="2175"/>
                    </a:cubicBezTo>
                    <a:cubicBezTo>
                      <a:pt x="1250" y="2175"/>
                      <a:pt x="1362" y="2129"/>
                      <a:pt x="1446" y="2045"/>
                    </a:cubicBezTo>
                    <a:lnTo>
                      <a:pt x="2088" y="1403"/>
                    </a:lnTo>
                    <a:cubicBezTo>
                      <a:pt x="2262" y="1229"/>
                      <a:pt x="2262" y="947"/>
                      <a:pt x="2088" y="773"/>
                    </a:cubicBezTo>
                    <a:lnTo>
                      <a:pt x="1446" y="130"/>
                    </a:lnTo>
                    <a:cubicBezTo>
                      <a:pt x="1362" y="46"/>
                      <a:pt x="1250" y="0"/>
                      <a:pt x="1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569;p64">
                <a:extLst>
                  <a:ext uri="{FF2B5EF4-FFF2-40B4-BE49-F238E27FC236}">
                    <a16:creationId xmlns:a16="http://schemas.microsoft.com/office/drawing/2014/main" id="{94DB5AAE-BCDA-EF45-6BC2-D7E374288AD7}"/>
                  </a:ext>
                </a:extLst>
              </p:cNvPr>
              <p:cNvSpPr/>
              <p:nvPr/>
            </p:nvSpPr>
            <p:spPr>
              <a:xfrm>
                <a:off x="6145110" y="2389090"/>
                <a:ext cx="72139" cy="72139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2175" extrusionOk="0">
                    <a:moveTo>
                      <a:pt x="1088" y="571"/>
                    </a:moveTo>
                    <a:lnTo>
                      <a:pt x="1604" y="1088"/>
                    </a:lnTo>
                    <a:lnTo>
                      <a:pt x="1088" y="1604"/>
                    </a:lnTo>
                    <a:lnTo>
                      <a:pt x="571" y="1088"/>
                    </a:lnTo>
                    <a:lnTo>
                      <a:pt x="1088" y="571"/>
                    </a:lnTo>
                    <a:close/>
                    <a:moveTo>
                      <a:pt x="1088" y="0"/>
                    </a:moveTo>
                    <a:cubicBezTo>
                      <a:pt x="968" y="0"/>
                      <a:pt x="856" y="46"/>
                      <a:pt x="773" y="131"/>
                    </a:cubicBezTo>
                    <a:lnTo>
                      <a:pt x="131" y="773"/>
                    </a:lnTo>
                    <a:cubicBezTo>
                      <a:pt x="46" y="856"/>
                      <a:pt x="0" y="968"/>
                      <a:pt x="0" y="1088"/>
                    </a:cubicBezTo>
                    <a:cubicBezTo>
                      <a:pt x="0" y="1207"/>
                      <a:pt x="46" y="1319"/>
                      <a:pt x="131" y="1403"/>
                    </a:cubicBezTo>
                    <a:lnTo>
                      <a:pt x="773" y="2045"/>
                    </a:lnTo>
                    <a:cubicBezTo>
                      <a:pt x="856" y="2129"/>
                      <a:pt x="968" y="2175"/>
                      <a:pt x="1088" y="2175"/>
                    </a:cubicBezTo>
                    <a:cubicBezTo>
                      <a:pt x="1207" y="2175"/>
                      <a:pt x="1319" y="2129"/>
                      <a:pt x="1402" y="2045"/>
                    </a:cubicBezTo>
                    <a:lnTo>
                      <a:pt x="2044" y="1403"/>
                    </a:lnTo>
                    <a:cubicBezTo>
                      <a:pt x="2129" y="1319"/>
                      <a:pt x="2175" y="1207"/>
                      <a:pt x="2175" y="1088"/>
                    </a:cubicBezTo>
                    <a:cubicBezTo>
                      <a:pt x="2175" y="968"/>
                      <a:pt x="2129" y="856"/>
                      <a:pt x="2044" y="773"/>
                    </a:cubicBezTo>
                    <a:lnTo>
                      <a:pt x="1402" y="131"/>
                    </a:lnTo>
                    <a:cubicBezTo>
                      <a:pt x="1319" y="46"/>
                      <a:pt x="1207" y="0"/>
                      <a:pt x="10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570;p64">
                <a:extLst>
                  <a:ext uri="{FF2B5EF4-FFF2-40B4-BE49-F238E27FC236}">
                    <a16:creationId xmlns:a16="http://schemas.microsoft.com/office/drawing/2014/main" id="{CB93E530-EF4E-13A4-10B0-1E9A4654D9A0}"/>
                  </a:ext>
                </a:extLst>
              </p:cNvPr>
              <p:cNvSpPr/>
              <p:nvPr/>
            </p:nvSpPr>
            <p:spPr>
              <a:xfrm>
                <a:off x="6181461" y="2288393"/>
                <a:ext cx="59071" cy="59038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1780" extrusionOk="0">
                    <a:moveTo>
                      <a:pt x="890" y="570"/>
                    </a:moveTo>
                    <a:lnTo>
                      <a:pt x="1209" y="889"/>
                    </a:lnTo>
                    <a:lnTo>
                      <a:pt x="890" y="1209"/>
                    </a:lnTo>
                    <a:lnTo>
                      <a:pt x="571" y="889"/>
                    </a:lnTo>
                    <a:lnTo>
                      <a:pt x="890" y="570"/>
                    </a:lnTo>
                    <a:close/>
                    <a:moveTo>
                      <a:pt x="890" y="0"/>
                    </a:moveTo>
                    <a:cubicBezTo>
                      <a:pt x="771" y="0"/>
                      <a:pt x="659" y="46"/>
                      <a:pt x="576" y="129"/>
                    </a:cubicBezTo>
                    <a:lnTo>
                      <a:pt x="130" y="575"/>
                    </a:lnTo>
                    <a:cubicBezTo>
                      <a:pt x="47" y="659"/>
                      <a:pt x="1" y="771"/>
                      <a:pt x="1" y="889"/>
                    </a:cubicBezTo>
                    <a:cubicBezTo>
                      <a:pt x="1" y="1008"/>
                      <a:pt x="47" y="1120"/>
                      <a:pt x="130" y="1204"/>
                    </a:cubicBezTo>
                    <a:lnTo>
                      <a:pt x="576" y="1649"/>
                    </a:lnTo>
                    <a:cubicBezTo>
                      <a:pt x="659" y="1733"/>
                      <a:pt x="771" y="1779"/>
                      <a:pt x="890" y="1779"/>
                    </a:cubicBezTo>
                    <a:cubicBezTo>
                      <a:pt x="1009" y="1779"/>
                      <a:pt x="1121" y="1733"/>
                      <a:pt x="1205" y="1649"/>
                    </a:cubicBezTo>
                    <a:lnTo>
                      <a:pt x="1650" y="1204"/>
                    </a:lnTo>
                    <a:cubicBezTo>
                      <a:pt x="1734" y="1120"/>
                      <a:pt x="1780" y="1008"/>
                      <a:pt x="1780" y="889"/>
                    </a:cubicBezTo>
                    <a:cubicBezTo>
                      <a:pt x="1780" y="771"/>
                      <a:pt x="1734" y="659"/>
                      <a:pt x="1650" y="575"/>
                    </a:cubicBezTo>
                    <a:lnTo>
                      <a:pt x="1205" y="131"/>
                    </a:lnTo>
                    <a:cubicBezTo>
                      <a:pt x="1121" y="46"/>
                      <a:pt x="1009" y="0"/>
                      <a:pt x="8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571;p64">
                <a:extLst>
                  <a:ext uri="{FF2B5EF4-FFF2-40B4-BE49-F238E27FC236}">
                    <a16:creationId xmlns:a16="http://schemas.microsoft.com/office/drawing/2014/main" id="{28311AC5-7740-E3B6-88FD-9B7BEEBB8867}"/>
                  </a:ext>
                </a:extLst>
              </p:cNvPr>
              <p:cNvSpPr/>
              <p:nvPr/>
            </p:nvSpPr>
            <p:spPr>
              <a:xfrm>
                <a:off x="6103551" y="2577017"/>
                <a:ext cx="565605" cy="313367"/>
              </a:xfrm>
              <a:custGeom>
                <a:avLst/>
                <a:gdLst/>
                <a:ahLst/>
                <a:cxnLst/>
                <a:rect l="l" t="t" r="r" b="b"/>
                <a:pathLst>
                  <a:path w="17053" h="9448" extrusionOk="0">
                    <a:moveTo>
                      <a:pt x="14994" y="4107"/>
                    </a:moveTo>
                    <a:lnTo>
                      <a:pt x="14994" y="5966"/>
                    </a:lnTo>
                    <a:lnTo>
                      <a:pt x="14373" y="5966"/>
                    </a:lnTo>
                    <a:lnTo>
                      <a:pt x="14373" y="4107"/>
                    </a:lnTo>
                    <a:close/>
                    <a:moveTo>
                      <a:pt x="1929" y="1159"/>
                    </a:moveTo>
                    <a:lnTo>
                      <a:pt x="1929" y="8914"/>
                    </a:lnTo>
                    <a:lnTo>
                      <a:pt x="624" y="8914"/>
                    </a:lnTo>
                    <a:cubicBezTo>
                      <a:pt x="576" y="8914"/>
                      <a:pt x="535" y="8873"/>
                      <a:pt x="535" y="8825"/>
                    </a:cubicBezTo>
                    <a:lnTo>
                      <a:pt x="535" y="1248"/>
                    </a:lnTo>
                    <a:cubicBezTo>
                      <a:pt x="535" y="1200"/>
                      <a:pt x="576" y="1159"/>
                      <a:pt x="624" y="1159"/>
                    </a:cubicBezTo>
                    <a:close/>
                    <a:moveTo>
                      <a:pt x="13839" y="1159"/>
                    </a:moveTo>
                    <a:lnTo>
                      <a:pt x="13839" y="8914"/>
                    </a:lnTo>
                    <a:lnTo>
                      <a:pt x="2463" y="8914"/>
                    </a:lnTo>
                    <a:lnTo>
                      <a:pt x="2463" y="1159"/>
                    </a:lnTo>
                    <a:close/>
                    <a:moveTo>
                      <a:pt x="16430" y="1160"/>
                    </a:moveTo>
                    <a:cubicBezTo>
                      <a:pt x="16479" y="1160"/>
                      <a:pt x="16520" y="1200"/>
                      <a:pt x="16520" y="1248"/>
                    </a:cubicBezTo>
                    <a:lnTo>
                      <a:pt x="16520" y="8825"/>
                    </a:lnTo>
                    <a:cubicBezTo>
                      <a:pt x="16520" y="8873"/>
                      <a:pt x="16479" y="8914"/>
                      <a:pt x="16430" y="8914"/>
                    </a:cubicBezTo>
                    <a:lnTo>
                      <a:pt x="14373" y="8914"/>
                    </a:lnTo>
                    <a:lnTo>
                      <a:pt x="14373" y="6500"/>
                    </a:lnTo>
                    <a:lnTo>
                      <a:pt x="15083" y="6500"/>
                    </a:lnTo>
                    <a:cubicBezTo>
                      <a:pt x="15329" y="6500"/>
                      <a:pt x="15528" y="6301"/>
                      <a:pt x="15528" y="6055"/>
                    </a:cubicBezTo>
                    <a:lnTo>
                      <a:pt x="15528" y="4017"/>
                    </a:lnTo>
                    <a:cubicBezTo>
                      <a:pt x="15528" y="3773"/>
                      <a:pt x="15329" y="3573"/>
                      <a:pt x="15083" y="3573"/>
                    </a:cubicBezTo>
                    <a:lnTo>
                      <a:pt x="14373" y="3573"/>
                    </a:lnTo>
                    <a:lnTo>
                      <a:pt x="14373" y="1160"/>
                    </a:lnTo>
                    <a:close/>
                    <a:moveTo>
                      <a:pt x="12182" y="0"/>
                    </a:moveTo>
                    <a:cubicBezTo>
                      <a:pt x="12114" y="0"/>
                      <a:pt x="12046" y="26"/>
                      <a:pt x="11994" y="78"/>
                    </a:cubicBezTo>
                    <a:lnTo>
                      <a:pt x="11446" y="626"/>
                    </a:lnTo>
                    <a:lnTo>
                      <a:pt x="9870" y="626"/>
                    </a:lnTo>
                    <a:cubicBezTo>
                      <a:pt x="9892" y="538"/>
                      <a:pt x="9869" y="440"/>
                      <a:pt x="9800" y="371"/>
                    </a:cubicBezTo>
                    <a:cubicBezTo>
                      <a:pt x="9747" y="320"/>
                      <a:pt x="9679" y="294"/>
                      <a:pt x="9611" y="294"/>
                    </a:cubicBezTo>
                    <a:cubicBezTo>
                      <a:pt x="9543" y="294"/>
                      <a:pt x="9474" y="320"/>
                      <a:pt x="9422" y="371"/>
                    </a:cubicBezTo>
                    <a:lnTo>
                      <a:pt x="9170" y="623"/>
                    </a:lnTo>
                    <a:cubicBezTo>
                      <a:pt x="9169" y="624"/>
                      <a:pt x="9169" y="625"/>
                      <a:pt x="9168" y="626"/>
                    </a:cubicBezTo>
                    <a:lnTo>
                      <a:pt x="7865" y="626"/>
                    </a:lnTo>
                    <a:lnTo>
                      <a:pt x="7337" y="97"/>
                    </a:lnTo>
                    <a:cubicBezTo>
                      <a:pt x="7285" y="45"/>
                      <a:pt x="7217" y="19"/>
                      <a:pt x="7148" y="19"/>
                    </a:cubicBezTo>
                    <a:cubicBezTo>
                      <a:pt x="7080" y="19"/>
                      <a:pt x="7011" y="45"/>
                      <a:pt x="6959" y="97"/>
                    </a:cubicBezTo>
                    <a:cubicBezTo>
                      <a:pt x="6855" y="202"/>
                      <a:pt x="6855" y="370"/>
                      <a:pt x="6959" y="475"/>
                    </a:cubicBezTo>
                    <a:lnTo>
                      <a:pt x="7110" y="625"/>
                    </a:lnTo>
                    <a:lnTo>
                      <a:pt x="5721" y="625"/>
                    </a:lnTo>
                    <a:cubicBezTo>
                      <a:pt x="5710" y="610"/>
                      <a:pt x="5698" y="594"/>
                      <a:pt x="5685" y="581"/>
                    </a:cubicBezTo>
                    <a:lnTo>
                      <a:pt x="5432" y="328"/>
                    </a:lnTo>
                    <a:cubicBezTo>
                      <a:pt x="5380" y="276"/>
                      <a:pt x="5312" y="251"/>
                      <a:pt x="5244" y="251"/>
                    </a:cubicBezTo>
                    <a:cubicBezTo>
                      <a:pt x="5175" y="251"/>
                      <a:pt x="5107" y="276"/>
                      <a:pt x="5055" y="328"/>
                    </a:cubicBezTo>
                    <a:cubicBezTo>
                      <a:pt x="4974" y="409"/>
                      <a:pt x="4957" y="527"/>
                      <a:pt x="5000" y="625"/>
                    </a:cubicBezTo>
                    <a:lnTo>
                      <a:pt x="624" y="625"/>
                    </a:lnTo>
                    <a:cubicBezTo>
                      <a:pt x="280" y="625"/>
                      <a:pt x="1" y="905"/>
                      <a:pt x="1" y="1248"/>
                    </a:cubicBezTo>
                    <a:lnTo>
                      <a:pt x="1" y="8825"/>
                    </a:lnTo>
                    <a:cubicBezTo>
                      <a:pt x="1" y="9169"/>
                      <a:pt x="281" y="9448"/>
                      <a:pt x="624" y="9448"/>
                    </a:cubicBezTo>
                    <a:lnTo>
                      <a:pt x="16430" y="9448"/>
                    </a:lnTo>
                    <a:cubicBezTo>
                      <a:pt x="16773" y="9448"/>
                      <a:pt x="17053" y="9169"/>
                      <a:pt x="17053" y="8825"/>
                    </a:cubicBezTo>
                    <a:lnTo>
                      <a:pt x="17053" y="1248"/>
                    </a:lnTo>
                    <a:cubicBezTo>
                      <a:pt x="17053" y="905"/>
                      <a:pt x="16773" y="626"/>
                      <a:pt x="16430" y="626"/>
                    </a:cubicBezTo>
                    <a:lnTo>
                      <a:pt x="12201" y="626"/>
                    </a:lnTo>
                    <a:lnTo>
                      <a:pt x="12371" y="456"/>
                    </a:lnTo>
                    <a:cubicBezTo>
                      <a:pt x="12475" y="352"/>
                      <a:pt x="12475" y="183"/>
                      <a:pt x="12372" y="78"/>
                    </a:cubicBezTo>
                    <a:cubicBezTo>
                      <a:pt x="12319" y="26"/>
                      <a:pt x="12251" y="0"/>
                      <a:pt x="12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2572;p64">
                <a:extLst>
                  <a:ext uri="{FF2B5EF4-FFF2-40B4-BE49-F238E27FC236}">
                    <a16:creationId xmlns:a16="http://schemas.microsoft.com/office/drawing/2014/main" id="{2F9A7C6E-8A5E-D280-44EE-B6BAAA3A29C7}"/>
                  </a:ext>
                </a:extLst>
              </p:cNvPr>
              <p:cNvSpPr/>
              <p:nvPr/>
            </p:nvSpPr>
            <p:spPr>
              <a:xfrm>
                <a:off x="6305707" y="2672174"/>
                <a:ext cx="161327" cy="141161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4256" extrusionOk="0">
                    <a:moveTo>
                      <a:pt x="3021" y="539"/>
                    </a:moveTo>
                    <a:lnTo>
                      <a:pt x="2860" y="1197"/>
                    </a:lnTo>
                    <a:lnTo>
                      <a:pt x="2004" y="1197"/>
                    </a:lnTo>
                    <a:lnTo>
                      <a:pt x="1843" y="539"/>
                    </a:lnTo>
                    <a:close/>
                    <a:moveTo>
                      <a:pt x="3605" y="534"/>
                    </a:moveTo>
                    <a:cubicBezTo>
                      <a:pt x="3623" y="535"/>
                      <a:pt x="3659" y="555"/>
                      <a:pt x="3669" y="565"/>
                    </a:cubicBezTo>
                    <a:lnTo>
                      <a:pt x="4109" y="1197"/>
                    </a:lnTo>
                    <a:lnTo>
                      <a:pt x="3409" y="1197"/>
                    </a:lnTo>
                    <a:lnTo>
                      <a:pt x="3572" y="534"/>
                    </a:lnTo>
                    <a:close/>
                    <a:moveTo>
                      <a:pt x="1292" y="534"/>
                    </a:moveTo>
                    <a:lnTo>
                      <a:pt x="1455" y="1198"/>
                    </a:lnTo>
                    <a:lnTo>
                      <a:pt x="754" y="1198"/>
                    </a:lnTo>
                    <a:lnTo>
                      <a:pt x="1194" y="568"/>
                    </a:lnTo>
                    <a:cubicBezTo>
                      <a:pt x="1206" y="555"/>
                      <a:pt x="1242" y="535"/>
                      <a:pt x="1256" y="534"/>
                    </a:cubicBezTo>
                    <a:close/>
                    <a:moveTo>
                      <a:pt x="2729" y="1731"/>
                    </a:moveTo>
                    <a:lnTo>
                      <a:pt x="2432" y="2945"/>
                    </a:lnTo>
                    <a:lnTo>
                      <a:pt x="2135" y="1731"/>
                    </a:lnTo>
                    <a:close/>
                    <a:moveTo>
                      <a:pt x="1586" y="1731"/>
                    </a:moveTo>
                    <a:lnTo>
                      <a:pt x="1902" y="3022"/>
                    </a:lnTo>
                    <a:lnTo>
                      <a:pt x="816" y="1731"/>
                    </a:lnTo>
                    <a:close/>
                    <a:moveTo>
                      <a:pt x="4049" y="1732"/>
                    </a:moveTo>
                    <a:lnTo>
                      <a:pt x="2962" y="3022"/>
                    </a:lnTo>
                    <a:lnTo>
                      <a:pt x="3279" y="1732"/>
                    </a:lnTo>
                    <a:close/>
                    <a:moveTo>
                      <a:pt x="1257" y="0"/>
                    </a:moveTo>
                    <a:cubicBezTo>
                      <a:pt x="1073" y="0"/>
                      <a:pt x="864" y="109"/>
                      <a:pt x="758" y="260"/>
                    </a:cubicBezTo>
                    <a:lnTo>
                      <a:pt x="126" y="1165"/>
                    </a:lnTo>
                    <a:cubicBezTo>
                      <a:pt x="0" y="1345"/>
                      <a:pt x="13" y="1605"/>
                      <a:pt x="152" y="1773"/>
                    </a:cubicBezTo>
                    <a:lnTo>
                      <a:pt x="2113" y="4103"/>
                    </a:lnTo>
                    <a:cubicBezTo>
                      <a:pt x="2194" y="4200"/>
                      <a:pt x="2310" y="4255"/>
                      <a:pt x="2433" y="4255"/>
                    </a:cubicBezTo>
                    <a:cubicBezTo>
                      <a:pt x="2554" y="4255"/>
                      <a:pt x="2670" y="4200"/>
                      <a:pt x="2751" y="4103"/>
                    </a:cubicBezTo>
                    <a:lnTo>
                      <a:pt x="4712" y="1773"/>
                    </a:lnTo>
                    <a:cubicBezTo>
                      <a:pt x="4853" y="1605"/>
                      <a:pt x="4864" y="1345"/>
                      <a:pt x="4739" y="1165"/>
                    </a:cubicBezTo>
                    <a:lnTo>
                      <a:pt x="4106" y="260"/>
                    </a:lnTo>
                    <a:cubicBezTo>
                      <a:pt x="4002" y="109"/>
                      <a:pt x="3791" y="0"/>
                      <a:pt x="3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2573;p64">
                <a:extLst>
                  <a:ext uri="{FF2B5EF4-FFF2-40B4-BE49-F238E27FC236}">
                    <a16:creationId xmlns:a16="http://schemas.microsoft.com/office/drawing/2014/main" id="{775A12DA-AB8C-7EAD-09FE-4D7869330FE0}"/>
                  </a:ext>
                </a:extLst>
              </p:cNvPr>
              <p:cNvSpPr/>
              <p:nvPr/>
            </p:nvSpPr>
            <p:spPr>
              <a:xfrm>
                <a:off x="6281793" y="2639471"/>
                <a:ext cx="79635" cy="79005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82" extrusionOk="0">
                    <a:moveTo>
                      <a:pt x="445" y="1"/>
                    </a:moveTo>
                    <a:cubicBezTo>
                      <a:pt x="201" y="1"/>
                      <a:pt x="1" y="201"/>
                      <a:pt x="1" y="446"/>
                    </a:cubicBezTo>
                    <a:lnTo>
                      <a:pt x="1" y="2116"/>
                    </a:lnTo>
                    <a:cubicBezTo>
                      <a:pt x="1" y="2263"/>
                      <a:pt x="121" y="2382"/>
                      <a:pt x="267" y="2382"/>
                    </a:cubicBezTo>
                    <a:cubicBezTo>
                      <a:pt x="415" y="2382"/>
                      <a:pt x="534" y="2263"/>
                      <a:pt x="534" y="2116"/>
                    </a:cubicBezTo>
                    <a:lnTo>
                      <a:pt x="534" y="535"/>
                    </a:lnTo>
                    <a:lnTo>
                      <a:pt x="2133" y="535"/>
                    </a:lnTo>
                    <a:cubicBezTo>
                      <a:pt x="2280" y="535"/>
                      <a:pt x="2400" y="416"/>
                      <a:pt x="2400" y="268"/>
                    </a:cubicBezTo>
                    <a:cubicBezTo>
                      <a:pt x="2400" y="121"/>
                      <a:pt x="2280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2574;p64">
                <a:extLst>
                  <a:ext uri="{FF2B5EF4-FFF2-40B4-BE49-F238E27FC236}">
                    <a16:creationId xmlns:a16="http://schemas.microsoft.com/office/drawing/2014/main" id="{0AB94498-586B-499E-E5F8-AC08478ABAAE}"/>
                  </a:ext>
                </a:extLst>
              </p:cNvPr>
              <p:cNvSpPr/>
              <p:nvPr/>
            </p:nvSpPr>
            <p:spPr>
              <a:xfrm>
                <a:off x="6411345" y="2639471"/>
                <a:ext cx="79602" cy="79038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2383" extrusionOk="0">
                    <a:moveTo>
                      <a:pt x="267" y="1"/>
                    </a:moveTo>
                    <a:cubicBezTo>
                      <a:pt x="120" y="1"/>
                      <a:pt x="0" y="121"/>
                      <a:pt x="0" y="268"/>
                    </a:cubicBezTo>
                    <a:cubicBezTo>
                      <a:pt x="0" y="416"/>
                      <a:pt x="120" y="535"/>
                      <a:pt x="267" y="535"/>
                    </a:cubicBezTo>
                    <a:lnTo>
                      <a:pt x="1866" y="535"/>
                    </a:lnTo>
                    <a:lnTo>
                      <a:pt x="1866" y="2116"/>
                    </a:lnTo>
                    <a:cubicBezTo>
                      <a:pt x="1866" y="2263"/>
                      <a:pt x="1985" y="2383"/>
                      <a:pt x="2133" y="2383"/>
                    </a:cubicBezTo>
                    <a:cubicBezTo>
                      <a:pt x="2281" y="2383"/>
                      <a:pt x="2400" y="2263"/>
                      <a:pt x="2400" y="2116"/>
                    </a:cubicBezTo>
                    <a:lnTo>
                      <a:pt x="2400" y="446"/>
                    </a:lnTo>
                    <a:cubicBezTo>
                      <a:pt x="2400" y="201"/>
                      <a:pt x="2201" y="1"/>
                      <a:pt x="1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2575;p64">
                <a:extLst>
                  <a:ext uri="{FF2B5EF4-FFF2-40B4-BE49-F238E27FC236}">
                    <a16:creationId xmlns:a16="http://schemas.microsoft.com/office/drawing/2014/main" id="{D4B96087-C309-AE93-06FA-2C175F24968F}"/>
                  </a:ext>
                </a:extLst>
              </p:cNvPr>
              <p:cNvSpPr/>
              <p:nvPr/>
            </p:nvSpPr>
            <p:spPr>
              <a:xfrm>
                <a:off x="6281793" y="2770781"/>
                <a:ext cx="79635" cy="77877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348" extrusionOk="0">
                    <a:moveTo>
                      <a:pt x="267" y="1"/>
                    </a:moveTo>
                    <a:cubicBezTo>
                      <a:pt x="121" y="1"/>
                      <a:pt x="1" y="120"/>
                      <a:pt x="1" y="268"/>
                    </a:cubicBezTo>
                    <a:lnTo>
                      <a:pt x="1" y="1902"/>
                    </a:lnTo>
                    <a:cubicBezTo>
                      <a:pt x="1" y="2148"/>
                      <a:pt x="201" y="2347"/>
                      <a:pt x="445" y="2347"/>
                    </a:cubicBezTo>
                    <a:lnTo>
                      <a:pt x="2133" y="2347"/>
                    </a:lnTo>
                    <a:cubicBezTo>
                      <a:pt x="2280" y="2347"/>
                      <a:pt x="2400" y="2228"/>
                      <a:pt x="2400" y="2080"/>
                    </a:cubicBezTo>
                    <a:cubicBezTo>
                      <a:pt x="2400" y="1932"/>
                      <a:pt x="2280" y="1813"/>
                      <a:pt x="2133" y="1813"/>
                    </a:cubicBezTo>
                    <a:lnTo>
                      <a:pt x="534" y="1813"/>
                    </a:lnTo>
                    <a:lnTo>
                      <a:pt x="534" y="268"/>
                    </a:lnTo>
                    <a:cubicBezTo>
                      <a:pt x="534" y="120"/>
                      <a:pt x="415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2576;p64">
                <a:extLst>
                  <a:ext uri="{FF2B5EF4-FFF2-40B4-BE49-F238E27FC236}">
                    <a16:creationId xmlns:a16="http://schemas.microsoft.com/office/drawing/2014/main" id="{38B388D3-01E0-7B5B-CF3E-FEEF41699B23}"/>
                  </a:ext>
                </a:extLst>
              </p:cNvPr>
              <p:cNvSpPr/>
              <p:nvPr/>
            </p:nvSpPr>
            <p:spPr>
              <a:xfrm>
                <a:off x="6411379" y="2769654"/>
                <a:ext cx="79569" cy="79005"/>
              </a:xfrm>
              <a:custGeom>
                <a:avLst/>
                <a:gdLst/>
                <a:ahLst/>
                <a:cxnLst/>
                <a:rect l="l" t="t" r="r" b="b"/>
                <a:pathLst>
                  <a:path w="2399" h="2382" extrusionOk="0">
                    <a:moveTo>
                      <a:pt x="2132" y="0"/>
                    </a:moveTo>
                    <a:cubicBezTo>
                      <a:pt x="1984" y="0"/>
                      <a:pt x="1865" y="119"/>
                      <a:pt x="1865" y="267"/>
                    </a:cubicBezTo>
                    <a:lnTo>
                      <a:pt x="1865" y="1847"/>
                    </a:lnTo>
                    <a:lnTo>
                      <a:pt x="266" y="1847"/>
                    </a:lnTo>
                    <a:cubicBezTo>
                      <a:pt x="119" y="1847"/>
                      <a:pt x="0" y="1966"/>
                      <a:pt x="0" y="2114"/>
                    </a:cubicBezTo>
                    <a:cubicBezTo>
                      <a:pt x="0" y="2262"/>
                      <a:pt x="119" y="2381"/>
                      <a:pt x="266" y="2381"/>
                    </a:cubicBezTo>
                    <a:lnTo>
                      <a:pt x="1954" y="2381"/>
                    </a:lnTo>
                    <a:cubicBezTo>
                      <a:pt x="2200" y="2381"/>
                      <a:pt x="2399" y="2182"/>
                      <a:pt x="2399" y="1936"/>
                    </a:cubicBezTo>
                    <a:lnTo>
                      <a:pt x="2399" y="267"/>
                    </a:lnTo>
                    <a:cubicBezTo>
                      <a:pt x="2399" y="119"/>
                      <a:pt x="2279" y="0"/>
                      <a:pt x="2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2577;p64">
                <a:extLst>
                  <a:ext uri="{FF2B5EF4-FFF2-40B4-BE49-F238E27FC236}">
                    <a16:creationId xmlns:a16="http://schemas.microsoft.com/office/drawing/2014/main" id="{467D5A1C-80DE-B535-49EB-90F00E5458F0}"/>
                  </a:ext>
                </a:extLst>
              </p:cNvPr>
              <p:cNvSpPr/>
              <p:nvPr/>
            </p:nvSpPr>
            <p:spPr>
              <a:xfrm>
                <a:off x="6197282" y="2795491"/>
                <a:ext cx="53134" cy="53168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603" extrusionOk="0">
                    <a:moveTo>
                      <a:pt x="1068" y="534"/>
                    </a:moveTo>
                    <a:lnTo>
                      <a:pt x="1068" y="1068"/>
                    </a:lnTo>
                    <a:lnTo>
                      <a:pt x="534" y="1068"/>
                    </a:lnTo>
                    <a:lnTo>
                      <a:pt x="534" y="534"/>
                    </a:lnTo>
                    <a:close/>
                    <a:moveTo>
                      <a:pt x="446" y="0"/>
                    </a:moveTo>
                    <a:cubicBezTo>
                      <a:pt x="200" y="0"/>
                      <a:pt x="0" y="200"/>
                      <a:pt x="0" y="445"/>
                    </a:cubicBezTo>
                    <a:lnTo>
                      <a:pt x="0" y="1157"/>
                    </a:lnTo>
                    <a:cubicBezTo>
                      <a:pt x="0" y="1403"/>
                      <a:pt x="200" y="1602"/>
                      <a:pt x="446" y="1602"/>
                    </a:cubicBezTo>
                    <a:lnTo>
                      <a:pt x="1157" y="1602"/>
                    </a:lnTo>
                    <a:cubicBezTo>
                      <a:pt x="1403" y="1602"/>
                      <a:pt x="1602" y="1403"/>
                      <a:pt x="1602" y="1157"/>
                    </a:cubicBezTo>
                    <a:lnTo>
                      <a:pt x="1602" y="445"/>
                    </a:lnTo>
                    <a:cubicBezTo>
                      <a:pt x="1602" y="200"/>
                      <a:pt x="1403" y="0"/>
                      <a:pt x="1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2578;p64">
                <a:extLst>
                  <a:ext uri="{FF2B5EF4-FFF2-40B4-BE49-F238E27FC236}">
                    <a16:creationId xmlns:a16="http://schemas.microsoft.com/office/drawing/2014/main" id="{536331CF-65C9-51FE-41BA-E3424F40A283}"/>
                  </a:ext>
                </a:extLst>
              </p:cNvPr>
              <p:cNvSpPr/>
              <p:nvPr/>
            </p:nvSpPr>
            <p:spPr>
              <a:xfrm>
                <a:off x="6197282" y="2735093"/>
                <a:ext cx="53134" cy="53168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603" extrusionOk="0">
                    <a:moveTo>
                      <a:pt x="1068" y="535"/>
                    </a:moveTo>
                    <a:lnTo>
                      <a:pt x="1068" y="1069"/>
                    </a:lnTo>
                    <a:lnTo>
                      <a:pt x="534" y="1069"/>
                    </a:lnTo>
                    <a:lnTo>
                      <a:pt x="534" y="535"/>
                    </a:lnTo>
                    <a:close/>
                    <a:moveTo>
                      <a:pt x="446" y="1"/>
                    </a:moveTo>
                    <a:cubicBezTo>
                      <a:pt x="200" y="1"/>
                      <a:pt x="0" y="201"/>
                      <a:pt x="0" y="445"/>
                    </a:cubicBezTo>
                    <a:lnTo>
                      <a:pt x="0" y="1158"/>
                    </a:lnTo>
                    <a:cubicBezTo>
                      <a:pt x="0" y="1403"/>
                      <a:pt x="200" y="1603"/>
                      <a:pt x="446" y="1603"/>
                    </a:cubicBezTo>
                    <a:lnTo>
                      <a:pt x="1157" y="1603"/>
                    </a:lnTo>
                    <a:cubicBezTo>
                      <a:pt x="1403" y="1603"/>
                      <a:pt x="1602" y="1403"/>
                      <a:pt x="1602" y="1158"/>
                    </a:cubicBezTo>
                    <a:lnTo>
                      <a:pt x="1602" y="445"/>
                    </a:lnTo>
                    <a:cubicBezTo>
                      <a:pt x="1602" y="201"/>
                      <a:pt x="1403" y="1"/>
                      <a:pt x="11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2579;p64">
                <a:extLst>
                  <a:ext uri="{FF2B5EF4-FFF2-40B4-BE49-F238E27FC236}">
                    <a16:creationId xmlns:a16="http://schemas.microsoft.com/office/drawing/2014/main" id="{C242D402-EF99-5C5F-39C6-5C6B8B2C8D95}"/>
                  </a:ext>
                </a:extLst>
              </p:cNvPr>
              <p:cNvSpPr/>
              <p:nvPr/>
            </p:nvSpPr>
            <p:spPr>
              <a:xfrm>
                <a:off x="6214994" y="2639471"/>
                <a:ext cx="17711" cy="6733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2030" extrusionOk="0">
                    <a:moveTo>
                      <a:pt x="267" y="1"/>
                    </a:moveTo>
                    <a:cubicBezTo>
                      <a:pt x="120" y="1"/>
                      <a:pt x="0" y="121"/>
                      <a:pt x="0" y="268"/>
                    </a:cubicBezTo>
                    <a:lnTo>
                      <a:pt x="0" y="1763"/>
                    </a:lnTo>
                    <a:cubicBezTo>
                      <a:pt x="0" y="1911"/>
                      <a:pt x="120" y="2030"/>
                      <a:pt x="267" y="2030"/>
                    </a:cubicBezTo>
                    <a:cubicBezTo>
                      <a:pt x="415" y="2030"/>
                      <a:pt x="534" y="1911"/>
                      <a:pt x="534" y="1763"/>
                    </a:cubicBezTo>
                    <a:lnTo>
                      <a:pt x="534" y="268"/>
                    </a:lnTo>
                    <a:cubicBezTo>
                      <a:pt x="534" y="121"/>
                      <a:pt x="415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502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0F4B1-6454-9C85-84AE-CCF871C4D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339601-C972-D959-EA14-E74D3BAAA557}"/>
              </a:ext>
            </a:extLst>
          </p:cNvPr>
          <p:cNvSpPr txBox="1">
            <a:spLocks/>
          </p:cNvSpPr>
          <p:nvPr/>
        </p:nvSpPr>
        <p:spPr>
          <a:xfrm>
            <a:off x="716550" y="280777"/>
            <a:ext cx="7710900" cy="71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dirty="0"/>
              <a:t>Expected Outputs</a:t>
            </a:r>
          </a:p>
        </p:txBody>
      </p:sp>
      <p:pic>
        <p:nvPicPr>
          <p:cNvPr id="7" name="Google Shape;1407;p41">
            <a:extLst>
              <a:ext uri="{FF2B5EF4-FFF2-40B4-BE49-F238E27FC236}">
                <a16:creationId xmlns:a16="http://schemas.microsoft.com/office/drawing/2014/main" id="{32717304-28F2-2D57-80AC-AE4DF602D47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6806" t="7660" r="25401" b="5390"/>
          <a:stretch/>
        </p:blipFill>
        <p:spPr>
          <a:xfrm>
            <a:off x="-466341" y="3764723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91;p40">
            <a:extLst>
              <a:ext uri="{FF2B5EF4-FFF2-40B4-BE49-F238E27FC236}">
                <a16:creationId xmlns:a16="http://schemas.microsoft.com/office/drawing/2014/main" id="{95A7C89C-92E2-1070-EA8C-46FD7C1E4F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8207692" y="-695426"/>
            <a:ext cx="1552575" cy="139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1399;p40">
            <a:extLst>
              <a:ext uri="{FF2B5EF4-FFF2-40B4-BE49-F238E27FC236}">
                <a16:creationId xmlns:a16="http://schemas.microsoft.com/office/drawing/2014/main" id="{40FFF28F-BCCE-C589-FAC5-64E69858B12A}"/>
              </a:ext>
            </a:extLst>
          </p:cNvPr>
          <p:cNvGrpSpPr/>
          <p:nvPr/>
        </p:nvGrpSpPr>
        <p:grpSpPr>
          <a:xfrm>
            <a:off x="403635" y="364297"/>
            <a:ext cx="76825" cy="76800"/>
            <a:chOff x="3104875" y="1099400"/>
            <a:chExt cx="76825" cy="76800"/>
          </a:xfrm>
        </p:grpSpPr>
        <p:sp>
          <p:nvSpPr>
            <p:cNvPr id="10" name="Google Shape;1400;p40">
              <a:extLst>
                <a:ext uri="{FF2B5EF4-FFF2-40B4-BE49-F238E27FC236}">
                  <a16:creationId xmlns:a16="http://schemas.microsoft.com/office/drawing/2014/main" id="{63BDCEEE-1267-4609-3F20-7D92047F502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401;p40">
              <a:extLst>
                <a:ext uri="{FF2B5EF4-FFF2-40B4-BE49-F238E27FC236}">
                  <a16:creationId xmlns:a16="http://schemas.microsoft.com/office/drawing/2014/main" id="{83CB377C-80A6-EF1A-27D4-A8D53EF059A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" name="Google Shape;1399;p40">
            <a:extLst>
              <a:ext uri="{FF2B5EF4-FFF2-40B4-BE49-F238E27FC236}">
                <a16:creationId xmlns:a16="http://schemas.microsoft.com/office/drawing/2014/main" id="{C5A11773-E411-496E-5402-830FA6760BB2}"/>
              </a:ext>
            </a:extLst>
          </p:cNvPr>
          <p:cNvGrpSpPr/>
          <p:nvPr/>
        </p:nvGrpSpPr>
        <p:grpSpPr>
          <a:xfrm>
            <a:off x="6865037" y="1207824"/>
            <a:ext cx="76825" cy="76800"/>
            <a:chOff x="3104875" y="1099400"/>
            <a:chExt cx="76825" cy="76800"/>
          </a:xfrm>
        </p:grpSpPr>
        <p:sp>
          <p:nvSpPr>
            <p:cNvPr id="13" name="Google Shape;1400;p40">
              <a:extLst>
                <a:ext uri="{FF2B5EF4-FFF2-40B4-BE49-F238E27FC236}">
                  <a16:creationId xmlns:a16="http://schemas.microsoft.com/office/drawing/2014/main" id="{6E9ECB39-0CBD-6728-0FB4-1498C0833A3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01;p40">
              <a:extLst>
                <a:ext uri="{FF2B5EF4-FFF2-40B4-BE49-F238E27FC236}">
                  <a16:creationId xmlns:a16="http://schemas.microsoft.com/office/drawing/2014/main" id="{2BFA6D54-54FD-CD7A-B251-A973942B6F6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1399;p40">
            <a:extLst>
              <a:ext uri="{FF2B5EF4-FFF2-40B4-BE49-F238E27FC236}">
                <a16:creationId xmlns:a16="http://schemas.microsoft.com/office/drawing/2014/main" id="{03523FEE-C085-6599-65EC-AE580ABD9F5B}"/>
              </a:ext>
            </a:extLst>
          </p:cNvPr>
          <p:cNvGrpSpPr/>
          <p:nvPr/>
        </p:nvGrpSpPr>
        <p:grpSpPr>
          <a:xfrm>
            <a:off x="8945566" y="4901123"/>
            <a:ext cx="76825" cy="76800"/>
            <a:chOff x="3104875" y="1099400"/>
            <a:chExt cx="76825" cy="76800"/>
          </a:xfrm>
        </p:grpSpPr>
        <p:sp>
          <p:nvSpPr>
            <p:cNvPr id="16" name="Google Shape;1400;p40">
              <a:extLst>
                <a:ext uri="{FF2B5EF4-FFF2-40B4-BE49-F238E27FC236}">
                  <a16:creationId xmlns:a16="http://schemas.microsoft.com/office/drawing/2014/main" id="{E94039A7-D422-6BEE-FEC7-89EBAC3CB47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401;p40">
              <a:extLst>
                <a:ext uri="{FF2B5EF4-FFF2-40B4-BE49-F238E27FC236}">
                  <a16:creationId xmlns:a16="http://schemas.microsoft.com/office/drawing/2014/main" id="{ECB2508E-50B1-A4D5-A350-1CFE02F8BD7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" name="Google Shape;1696;p50">
            <a:extLst>
              <a:ext uri="{FF2B5EF4-FFF2-40B4-BE49-F238E27FC236}">
                <a16:creationId xmlns:a16="http://schemas.microsoft.com/office/drawing/2014/main" id="{04F97880-9D70-D2DC-CE97-F4A99501AFF0}"/>
              </a:ext>
            </a:extLst>
          </p:cNvPr>
          <p:cNvSpPr txBox="1">
            <a:spLocks/>
          </p:cNvSpPr>
          <p:nvPr/>
        </p:nvSpPr>
        <p:spPr>
          <a:xfrm>
            <a:off x="3385200" y="4320390"/>
            <a:ext cx="2373600" cy="391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More than 80%</a:t>
            </a:r>
          </a:p>
        </p:txBody>
      </p:sp>
      <p:sp>
        <p:nvSpPr>
          <p:cNvPr id="32" name="Google Shape;1697;p50">
            <a:extLst>
              <a:ext uri="{FF2B5EF4-FFF2-40B4-BE49-F238E27FC236}">
                <a16:creationId xmlns:a16="http://schemas.microsoft.com/office/drawing/2014/main" id="{F9F3B0B5-D48D-F64D-CD04-0C9FEECDE368}"/>
              </a:ext>
            </a:extLst>
          </p:cNvPr>
          <p:cNvSpPr txBox="1">
            <a:spLocks/>
          </p:cNvSpPr>
          <p:nvPr/>
        </p:nvSpPr>
        <p:spPr>
          <a:xfrm>
            <a:off x="3385200" y="3789832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100" dirty="0">
                <a:solidFill>
                  <a:schemeClr val="tx1"/>
                </a:solidFill>
                <a:latin typeface="Montserrat Black" panose="00000A00000000000000" pitchFamily="2" charset="0"/>
              </a:rPr>
              <a:t>ACCURACY</a:t>
            </a:r>
          </a:p>
        </p:txBody>
      </p:sp>
      <p:sp>
        <p:nvSpPr>
          <p:cNvPr id="33" name="Google Shape;1703;p50">
            <a:extLst>
              <a:ext uri="{FF2B5EF4-FFF2-40B4-BE49-F238E27FC236}">
                <a16:creationId xmlns:a16="http://schemas.microsoft.com/office/drawing/2014/main" id="{FAA7776F-DF2C-5E38-2C75-A7189ADEFCBA}"/>
              </a:ext>
            </a:extLst>
          </p:cNvPr>
          <p:cNvSpPr/>
          <p:nvPr/>
        </p:nvSpPr>
        <p:spPr>
          <a:xfrm>
            <a:off x="3963150" y="2255684"/>
            <a:ext cx="1217700" cy="1217700"/>
          </a:xfrm>
          <a:prstGeom prst="donu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1707;p50">
            <a:extLst>
              <a:ext uri="{FF2B5EF4-FFF2-40B4-BE49-F238E27FC236}">
                <a16:creationId xmlns:a16="http://schemas.microsoft.com/office/drawing/2014/main" id="{F800D2E8-43A4-7575-814C-D217109251CC}"/>
              </a:ext>
            </a:extLst>
          </p:cNvPr>
          <p:cNvSpPr txBox="1">
            <a:spLocks/>
          </p:cNvSpPr>
          <p:nvPr/>
        </p:nvSpPr>
        <p:spPr>
          <a:xfrm>
            <a:off x="3873150" y="2635934"/>
            <a:ext cx="1397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>
                <a:solidFill>
                  <a:schemeClr val="tx1"/>
                </a:solidFill>
                <a:latin typeface="Montserrat Black" panose="00000A00000000000000" pitchFamily="2" charset="0"/>
              </a:rPr>
              <a:t>0%</a:t>
            </a:r>
          </a:p>
        </p:txBody>
      </p:sp>
      <p:sp>
        <p:nvSpPr>
          <p:cNvPr id="36" name="Google Shape;1710;p50">
            <a:extLst>
              <a:ext uri="{FF2B5EF4-FFF2-40B4-BE49-F238E27FC236}">
                <a16:creationId xmlns:a16="http://schemas.microsoft.com/office/drawing/2014/main" id="{99E3821C-25DE-6AA2-0145-32AD23A49FC5}"/>
              </a:ext>
            </a:extLst>
          </p:cNvPr>
          <p:cNvSpPr/>
          <p:nvPr/>
        </p:nvSpPr>
        <p:spPr>
          <a:xfrm rot="5400000">
            <a:off x="4264050" y="1270686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" name="Google Shape;1714;p50">
            <a:extLst>
              <a:ext uri="{FF2B5EF4-FFF2-40B4-BE49-F238E27FC236}">
                <a16:creationId xmlns:a16="http://schemas.microsoft.com/office/drawing/2014/main" id="{93BD0697-4885-7F01-51BD-CDD2D715CAF6}"/>
              </a:ext>
            </a:extLst>
          </p:cNvPr>
          <p:cNvGrpSpPr/>
          <p:nvPr/>
        </p:nvGrpSpPr>
        <p:grpSpPr>
          <a:xfrm>
            <a:off x="4411984" y="1377656"/>
            <a:ext cx="320033" cy="320060"/>
            <a:chOff x="775325" y="4143525"/>
            <a:chExt cx="468776" cy="468884"/>
          </a:xfrm>
        </p:grpSpPr>
        <p:sp>
          <p:nvSpPr>
            <p:cNvPr id="38" name="Google Shape;1715;p50">
              <a:extLst>
                <a:ext uri="{FF2B5EF4-FFF2-40B4-BE49-F238E27FC236}">
                  <a16:creationId xmlns:a16="http://schemas.microsoft.com/office/drawing/2014/main" id="{D11A5B79-765B-2D9C-DBB5-2BAA9D947CF8}"/>
                </a:ext>
              </a:extLst>
            </p:cNvPr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716;p50">
              <a:extLst>
                <a:ext uri="{FF2B5EF4-FFF2-40B4-BE49-F238E27FC236}">
                  <a16:creationId xmlns:a16="http://schemas.microsoft.com/office/drawing/2014/main" id="{AB5A16BF-D19E-85B4-8BEF-F694617F86EB}"/>
                </a:ext>
              </a:extLst>
            </p:cNvPr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717;p50">
              <a:extLst>
                <a:ext uri="{FF2B5EF4-FFF2-40B4-BE49-F238E27FC236}">
                  <a16:creationId xmlns:a16="http://schemas.microsoft.com/office/drawing/2014/main" id="{0BAEBFFD-4D3F-03E2-03FB-B51216E71ACC}"/>
                </a:ext>
              </a:extLst>
            </p:cNvPr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718;p50">
              <a:extLst>
                <a:ext uri="{FF2B5EF4-FFF2-40B4-BE49-F238E27FC236}">
                  <a16:creationId xmlns:a16="http://schemas.microsoft.com/office/drawing/2014/main" id="{A25BC44C-45B8-1A33-F746-D60462283DF3}"/>
                </a:ext>
              </a:extLst>
            </p:cNvPr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Google Shape;1704;p50">
            <a:extLst>
              <a:ext uri="{FF2B5EF4-FFF2-40B4-BE49-F238E27FC236}">
                <a16:creationId xmlns:a16="http://schemas.microsoft.com/office/drawing/2014/main" id="{6ACB0306-E909-E4EB-636C-6EEAACED69F5}"/>
              </a:ext>
            </a:extLst>
          </p:cNvPr>
          <p:cNvSpPr/>
          <p:nvPr/>
        </p:nvSpPr>
        <p:spPr>
          <a:xfrm>
            <a:off x="3941850" y="2234384"/>
            <a:ext cx="1260300" cy="1260300"/>
          </a:xfrm>
          <a:prstGeom prst="blockArc">
            <a:avLst>
              <a:gd name="adj1" fmla="val 16157516"/>
              <a:gd name="adj2" fmla="val 16205913"/>
              <a:gd name="adj3" fmla="val 7146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2110529"/>
      </p:ext>
    </p:extLst>
  </p:cSld>
  <p:clrMapOvr>
    <a:masterClrMapping/>
  </p:clrMapOvr>
  <p:transition spd="slow" advClick="0" advTm="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B8777-9558-7FD7-A4C5-EEA22E2D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37E696-D31C-880F-1AEA-C0745CF76613}"/>
              </a:ext>
            </a:extLst>
          </p:cNvPr>
          <p:cNvSpPr txBox="1">
            <a:spLocks/>
          </p:cNvSpPr>
          <p:nvPr/>
        </p:nvSpPr>
        <p:spPr>
          <a:xfrm>
            <a:off x="716550" y="280777"/>
            <a:ext cx="7710900" cy="71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dirty="0"/>
              <a:t>Expected Outputs</a:t>
            </a:r>
          </a:p>
        </p:txBody>
      </p:sp>
      <p:pic>
        <p:nvPicPr>
          <p:cNvPr id="7" name="Google Shape;1407;p41">
            <a:extLst>
              <a:ext uri="{FF2B5EF4-FFF2-40B4-BE49-F238E27FC236}">
                <a16:creationId xmlns:a16="http://schemas.microsoft.com/office/drawing/2014/main" id="{EE722639-9E02-0934-A25B-F85BF7163B8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6806" t="7660" r="25401" b="5390"/>
          <a:stretch/>
        </p:blipFill>
        <p:spPr>
          <a:xfrm>
            <a:off x="-466341" y="3764723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91;p40">
            <a:extLst>
              <a:ext uri="{FF2B5EF4-FFF2-40B4-BE49-F238E27FC236}">
                <a16:creationId xmlns:a16="http://schemas.microsoft.com/office/drawing/2014/main" id="{135EB59E-13BF-CA2D-1163-C23D87E5DC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8207692" y="-695426"/>
            <a:ext cx="1552575" cy="139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1399;p40">
            <a:extLst>
              <a:ext uri="{FF2B5EF4-FFF2-40B4-BE49-F238E27FC236}">
                <a16:creationId xmlns:a16="http://schemas.microsoft.com/office/drawing/2014/main" id="{ECFA04D9-2441-8822-C3C4-07C1185E3374}"/>
              </a:ext>
            </a:extLst>
          </p:cNvPr>
          <p:cNvGrpSpPr/>
          <p:nvPr/>
        </p:nvGrpSpPr>
        <p:grpSpPr>
          <a:xfrm>
            <a:off x="403635" y="364297"/>
            <a:ext cx="76825" cy="76800"/>
            <a:chOff x="3104875" y="1099400"/>
            <a:chExt cx="76825" cy="76800"/>
          </a:xfrm>
        </p:grpSpPr>
        <p:sp>
          <p:nvSpPr>
            <p:cNvPr id="10" name="Google Shape;1400;p40">
              <a:extLst>
                <a:ext uri="{FF2B5EF4-FFF2-40B4-BE49-F238E27FC236}">
                  <a16:creationId xmlns:a16="http://schemas.microsoft.com/office/drawing/2014/main" id="{DA00F159-2831-7C36-26F6-C52CBE6C076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401;p40">
              <a:extLst>
                <a:ext uri="{FF2B5EF4-FFF2-40B4-BE49-F238E27FC236}">
                  <a16:creationId xmlns:a16="http://schemas.microsoft.com/office/drawing/2014/main" id="{41CDD1A7-A661-EEC5-9786-24E9D4456F9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" name="Google Shape;1399;p40">
            <a:extLst>
              <a:ext uri="{FF2B5EF4-FFF2-40B4-BE49-F238E27FC236}">
                <a16:creationId xmlns:a16="http://schemas.microsoft.com/office/drawing/2014/main" id="{24AD30FE-F801-694D-DA88-050DF5E0A930}"/>
              </a:ext>
            </a:extLst>
          </p:cNvPr>
          <p:cNvGrpSpPr/>
          <p:nvPr/>
        </p:nvGrpSpPr>
        <p:grpSpPr>
          <a:xfrm>
            <a:off x="6865037" y="1207824"/>
            <a:ext cx="76825" cy="76800"/>
            <a:chOff x="3104875" y="1099400"/>
            <a:chExt cx="76825" cy="76800"/>
          </a:xfrm>
        </p:grpSpPr>
        <p:sp>
          <p:nvSpPr>
            <p:cNvPr id="13" name="Google Shape;1400;p40">
              <a:extLst>
                <a:ext uri="{FF2B5EF4-FFF2-40B4-BE49-F238E27FC236}">
                  <a16:creationId xmlns:a16="http://schemas.microsoft.com/office/drawing/2014/main" id="{244CE7A8-A410-1942-B489-6F7B650CFF5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01;p40">
              <a:extLst>
                <a:ext uri="{FF2B5EF4-FFF2-40B4-BE49-F238E27FC236}">
                  <a16:creationId xmlns:a16="http://schemas.microsoft.com/office/drawing/2014/main" id="{079EC159-129A-39CD-C720-7596CCAFA64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1399;p40">
            <a:extLst>
              <a:ext uri="{FF2B5EF4-FFF2-40B4-BE49-F238E27FC236}">
                <a16:creationId xmlns:a16="http://schemas.microsoft.com/office/drawing/2014/main" id="{4F714755-85CD-4C20-757B-523DF5431112}"/>
              </a:ext>
            </a:extLst>
          </p:cNvPr>
          <p:cNvGrpSpPr/>
          <p:nvPr/>
        </p:nvGrpSpPr>
        <p:grpSpPr>
          <a:xfrm>
            <a:off x="8945566" y="4901123"/>
            <a:ext cx="76825" cy="76800"/>
            <a:chOff x="3104875" y="1099400"/>
            <a:chExt cx="76825" cy="76800"/>
          </a:xfrm>
        </p:grpSpPr>
        <p:sp>
          <p:nvSpPr>
            <p:cNvPr id="16" name="Google Shape;1400;p40">
              <a:extLst>
                <a:ext uri="{FF2B5EF4-FFF2-40B4-BE49-F238E27FC236}">
                  <a16:creationId xmlns:a16="http://schemas.microsoft.com/office/drawing/2014/main" id="{3EAAA8CD-9950-1EAB-90BB-8C70149EE14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401;p40">
              <a:extLst>
                <a:ext uri="{FF2B5EF4-FFF2-40B4-BE49-F238E27FC236}">
                  <a16:creationId xmlns:a16="http://schemas.microsoft.com/office/drawing/2014/main" id="{F692C5B3-FA8A-D622-4438-D17EF965EA5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" name="Google Shape;1696;p50">
            <a:extLst>
              <a:ext uri="{FF2B5EF4-FFF2-40B4-BE49-F238E27FC236}">
                <a16:creationId xmlns:a16="http://schemas.microsoft.com/office/drawing/2014/main" id="{FED87C06-E806-8BA7-6B86-592CD3556D4D}"/>
              </a:ext>
            </a:extLst>
          </p:cNvPr>
          <p:cNvSpPr txBox="1">
            <a:spLocks/>
          </p:cNvSpPr>
          <p:nvPr/>
        </p:nvSpPr>
        <p:spPr>
          <a:xfrm>
            <a:off x="3385200" y="4320390"/>
            <a:ext cx="2373600" cy="391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More than 80%</a:t>
            </a:r>
          </a:p>
        </p:txBody>
      </p:sp>
      <p:sp>
        <p:nvSpPr>
          <p:cNvPr id="32" name="Google Shape;1697;p50">
            <a:extLst>
              <a:ext uri="{FF2B5EF4-FFF2-40B4-BE49-F238E27FC236}">
                <a16:creationId xmlns:a16="http://schemas.microsoft.com/office/drawing/2014/main" id="{3F382DA8-22D1-2C95-3D31-F141591FC189}"/>
              </a:ext>
            </a:extLst>
          </p:cNvPr>
          <p:cNvSpPr txBox="1">
            <a:spLocks/>
          </p:cNvSpPr>
          <p:nvPr/>
        </p:nvSpPr>
        <p:spPr>
          <a:xfrm>
            <a:off x="3385200" y="3789832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100" dirty="0">
                <a:solidFill>
                  <a:schemeClr val="tx1"/>
                </a:solidFill>
                <a:latin typeface="Montserrat Black" panose="00000A00000000000000" pitchFamily="2" charset="0"/>
              </a:rPr>
              <a:t>ACCURACY</a:t>
            </a:r>
          </a:p>
        </p:txBody>
      </p:sp>
      <p:sp>
        <p:nvSpPr>
          <p:cNvPr id="33" name="Google Shape;1703;p50">
            <a:extLst>
              <a:ext uri="{FF2B5EF4-FFF2-40B4-BE49-F238E27FC236}">
                <a16:creationId xmlns:a16="http://schemas.microsoft.com/office/drawing/2014/main" id="{A79C3276-DD5B-DC7E-BE0B-4D1E90F350ED}"/>
              </a:ext>
            </a:extLst>
          </p:cNvPr>
          <p:cNvSpPr/>
          <p:nvPr/>
        </p:nvSpPr>
        <p:spPr>
          <a:xfrm>
            <a:off x="3963150" y="2255684"/>
            <a:ext cx="1217700" cy="1217700"/>
          </a:xfrm>
          <a:prstGeom prst="donu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1704;p50">
            <a:extLst>
              <a:ext uri="{FF2B5EF4-FFF2-40B4-BE49-F238E27FC236}">
                <a16:creationId xmlns:a16="http://schemas.microsoft.com/office/drawing/2014/main" id="{D225C40B-5152-586E-989C-1C42FDD62A10}"/>
              </a:ext>
            </a:extLst>
          </p:cNvPr>
          <p:cNvSpPr/>
          <p:nvPr/>
        </p:nvSpPr>
        <p:spPr>
          <a:xfrm>
            <a:off x="3941850" y="2234384"/>
            <a:ext cx="1260300" cy="1260300"/>
          </a:xfrm>
          <a:prstGeom prst="blockArc">
            <a:avLst>
              <a:gd name="adj1" fmla="val 16157516"/>
              <a:gd name="adj2" fmla="val 12873989"/>
              <a:gd name="adj3" fmla="val 7504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1707;p50">
            <a:extLst>
              <a:ext uri="{FF2B5EF4-FFF2-40B4-BE49-F238E27FC236}">
                <a16:creationId xmlns:a16="http://schemas.microsoft.com/office/drawing/2014/main" id="{A189D2CB-85A9-9AB7-1BF1-1BDEED2B6B1E}"/>
              </a:ext>
            </a:extLst>
          </p:cNvPr>
          <p:cNvSpPr txBox="1">
            <a:spLocks/>
          </p:cNvSpPr>
          <p:nvPr/>
        </p:nvSpPr>
        <p:spPr>
          <a:xfrm>
            <a:off x="3873150" y="2635934"/>
            <a:ext cx="1397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dirty="0">
                <a:solidFill>
                  <a:schemeClr val="tx1"/>
                </a:solidFill>
                <a:latin typeface="Montserrat Black" panose="00000A00000000000000" pitchFamily="2" charset="0"/>
              </a:rPr>
              <a:t>80%</a:t>
            </a:r>
          </a:p>
        </p:txBody>
      </p:sp>
      <p:sp>
        <p:nvSpPr>
          <p:cNvPr id="36" name="Google Shape;1710;p50">
            <a:extLst>
              <a:ext uri="{FF2B5EF4-FFF2-40B4-BE49-F238E27FC236}">
                <a16:creationId xmlns:a16="http://schemas.microsoft.com/office/drawing/2014/main" id="{A85AA12B-0735-10B1-B854-8F9A8084A503}"/>
              </a:ext>
            </a:extLst>
          </p:cNvPr>
          <p:cNvSpPr/>
          <p:nvPr/>
        </p:nvSpPr>
        <p:spPr>
          <a:xfrm rot="5400000">
            <a:off x="4264050" y="1270686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" name="Google Shape;1714;p50">
            <a:extLst>
              <a:ext uri="{FF2B5EF4-FFF2-40B4-BE49-F238E27FC236}">
                <a16:creationId xmlns:a16="http://schemas.microsoft.com/office/drawing/2014/main" id="{FB902E6E-450B-49FE-991E-72D262FC97DF}"/>
              </a:ext>
            </a:extLst>
          </p:cNvPr>
          <p:cNvGrpSpPr/>
          <p:nvPr/>
        </p:nvGrpSpPr>
        <p:grpSpPr>
          <a:xfrm>
            <a:off x="4411984" y="1377656"/>
            <a:ext cx="320033" cy="320060"/>
            <a:chOff x="775325" y="4143525"/>
            <a:chExt cx="468776" cy="468884"/>
          </a:xfrm>
        </p:grpSpPr>
        <p:sp>
          <p:nvSpPr>
            <p:cNvPr id="38" name="Google Shape;1715;p50">
              <a:extLst>
                <a:ext uri="{FF2B5EF4-FFF2-40B4-BE49-F238E27FC236}">
                  <a16:creationId xmlns:a16="http://schemas.microsoft.com/office/drawing/2014/main" id="{F1ECC9A5-09FC-B2A0-3C91-2171EF2319D2}"/>
                </a:ext>
              </a:extLst>
            </p:cNvPr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716;p50">
              <a:extLst>
                <a:ext uri="{FF2B5EF4-FFF2-40B4-BE49-F238E27FC236}">
                  <a16:creationId xmlns:a16="http://schemas.microsoft.com/office/drawing/2014/main" id="{A315741D-9142-75DC-A142-6581D0F6260F}"/>
                </a:ext>
              </a:extLst>
            </p:cNvPr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717;p50">
              <a:extLst>
                <a:ext uri="{FF2B5EF4-FFF2-40B4-BE49-F238E27FC236}">
                  <a16:creationId xmlns:a16="http://schemas.microsoft.com/office/drawing/2014/main" id="{56E3D12E-AE66-5DA5-80F9-38BE27ADE7B2}"/>
                </a:ext>
              </a:extLst>
            </p:cNvPr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718;p50">
              <a:extLst>
                <a:ext uri="{FF2B5EF4-FFF2-40B4-BE49-F238E27FC236}">
                  <a16:creationId xmlns:a16="http://schemas.microsoft.com/office/drawing/2014/main" id="{5E87F165-7F1F-A83E-D838-A877B3BB57F0}"/>
                </a:ext>
              </a:extLst>
            </p:cNvPr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2" name="Google Shape;1704;p50">
            <a:extLst>
              <a:ext uri="{FF2B5EF4-FFF2-40B4-BE49-F238E27FC236}">
                <a16:creationId xmlns:a16="http://schemas.microsoft.com/office/drawing/2014/main" id="{4850FCF9-0590-A643-C8AB-59531E4DA8C5}"/>
              </a:ext>
            </a:extLst>
          </p:cNvPr>
          <p:cNvSpPr/>
          <p:nvPr/>
        </p:nvSpPr>
        <p:spPr>
          <a:xfrm>
            <a:off x="3941850" y="2234384"/>
            <a:ext cx="1260300" cy="1260300"/>
          </a:xfrm>
          <a:prstGeom prst="blockArc">
            <a:avLst>
              <a:gd name="adj1" fmla="val 16157516"/>
              <a:gd name="adj2" fmla="val 16205913"/>
              <a:gd name="adj3" fmla="val 7146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1923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xit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2F5D5-B2D8-15CB-5B0B-FF6559486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7F94497-7382-6173-5AA6-CD2624660D63}"/>
              </a:ext>
            </a:extLst>
          </p:cNvPr>
          <p:cNvSpPr txBox="1">
            <a:spLocks/>
          </p:cNvSpPr>
          <p:nvPr/>
        </p:nvSpPr>
        <p:spPr>
          <a:xfrm>
            <a:off x="1113590" y="3728476"/>
            <a:ext cx="7870389" cy="1172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en-US" sz="2000" b="1" dirty="0"/>
              <a:t>Output Format:</a:t>
            </a:r>
          </a:p>
          <a:p>
            <a:pPr lvl="1" algn="just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en-US" sz="1800" dirty="0"/>
              <a:t>Emotion Label </a:t>
            </a:r>
            <a:r>
              <a:rPr lang="en-US" sz="1800" i="1" dirty="0"/>
              <a:t>(E.G., Happy, Sad, Angry, Calm, Etc.)</a:t>
            </a:r>
          </a:p>
          <a:p>
            <a:pPr lvl="1" algn="just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en-US" sz="1800" dirty="0"/>
              <a:t>Confidence Score / Probability For Each Possible Emotion.</a:t>
            </a:r>
            <a:endParaRPr lang="en-US" sz="18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53B870-C4B8-C888-86DE-E17AC7DDD397}"/>
              </a:ext>
            </a:extLst>
          </p:cNvPr>
          <p:cNvSpPr txBox="1">
            <a:spLocks/>
          </p:cNvSpPr>
          <p:nvPr/>
        </p:nvSpPr>
        <p:spPr>
          <a:xfrm>
            <a:off x="716550" y="280777"/>
            <a:ext cx="7710900" cy="71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dirty="0"/>
              <a:t>Expected Outputs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359C27B-FA1D-2E51-C163-6388A79BC980}"/>
              </a:ext>
            </a:extLst>
          </p:cNvPr>
          <p:cNvSpPr txBox="1">
            <a:spLocks/>
          </p:cNvSpPr>
          <p:nvPr/>
        </p:nvSpPr>
        <p:spPr>
          <a:xfrm>
            <a:off x="403635" y="1246224"/>
            <a:ext cx="8336730" cy="2339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en-US" sz="2000" b="1" dirty="0"/>
              <a:t>Primary Outcome:</a:t>
            </a:r>
          </a:p>
          <a:p>
            <a:pPr marL="596900" lvl="1" indent="0" algn="just">
              <a:buNone/>
            </a:pPr>
            <a:r>
              <a:rPr lang="en-US" sz="1800" dirty="0"/>
              <a:t>A Trained Machine Learning Model Capable Of Accurately Classifying Emotions From Speech Recordings.</a:t>
            </a:r>
          </a:p>
          <a:p>
            <a:pPr marL="139700" indent="0" algn="just">
              <a:buNone/>
            </a:pPr>
            <a:endParaRPr lang="en-US" sz="2000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b="1" dirty="0"/>
              <a:t>Target Performance:</a:t>
            </a:r>
          </a:p>
          <a:p>
            <a:pPr marL="596900" lvl="1" indent="0" algn="just">
              <a:buNone/>
            </a:pPr>
            <a:r>
              <a:rPr lang="en-US" sz="1800" dirty="0"/>
              <a:t>Aim For </a:t>
            </a:r>
            <a:r>
              <a:rPr lang="en-US" sz="1800" b="1" dirty="0"/>
              <a:t>More Than 80% Accuracy</a:t>
            </a:r>
            <a:r>
              <a:rPr lang="en-US" sz="1800" dirty="0"/>
              <a:t> On Unseen Test Data From The RAVDESS Dataset.</a:t>
            </a:r>
          </a:p>
        </p:txBody>
      </p:sp>
      <p:pic>
        <p:nvPicPr>
          <p:cNvPr id="7" name="Google Shape;1407;p41">
            <a:extLst>
              <a:ext uri="{FF2B5EF4-FFF2-40B4-BE49-F238E27FC236}">
                <a16:creationId xmlns:a16="http://schemas.microsoft.com/office/drawing/2014/main" id="{8FF3A0BE-3ECA-9773-81A9-8C28142520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6806" t="7660" r="25401" b="5390"/>
          <a:stretch/>
        </p:blipFill>
        <p:spPr>
          <a:xfrm>
            <a:off x="-466341" y="3764723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91;p40">
            <a:extLst>
              <a:ext uri="{FF2B5EF4-FFF2-40B4-BE49-F238E27FC236}">
                <a16:creationId xmlns:a16="http://schemas.microsoft.com/office/drawing/2014/main" id="{96332985-5B8A-40D0-C7FC-F4E1B23ED8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8207692" y="-695426"/>
            <a:ext cx="1552575" cy="139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1399;p40">
            <a:extLst>
              <a:ext uri="{FF2B5EF4-FFF2-40B4-BE49-F238E27FC236}">
                <a16:creationId xmlns:a16="http://schemas.microsoft.com/office/drawing/2014/main" id="{77FB4554-CD48-1333-26C8-AF897AF9D0B7}"/>
              </a:ext>
            </a:extLst>
          </p:cNvPr>
          <p:cNvGrpSpPr/>
          <p:nvPr/>
        </p:nvGrpSpPr>
        <p:grpSpPr>
          <a:xfrm>
            <a:off x="403635" y="364297"/>
            <a:ext cx="76825" cy="76800"/>
            <a:chOff x="3104875" y="1099400"/>
            <a:chExt cx="76825" cy="76800"/>
          </a:xfrm>
        </p:grpSpPr>
        <p:sp>
          <p:nvSpPr>
            <p:cNvPr id="10" name="Google Shape;1400;p40">
              <a:extLst>
                <a:ext uri="{FF2B5EF4-FFF2-40B4-BE49-F238E27FC236}">
                  <a16:creationId xmlns:a16="http://schemas.microsoft.com/office/drawing/2014/main" id="{7B9278C0-5931-4DBB-8384-D90E75222A7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401;p40">
              <a:extLst>
                <a:ext uri="{FF2B5EF4-FFF2-40B4-BE49-F238E27FC236}">
                  <a16:creationId xmlns:a16="http://schemas.microsoft.com/office/drawing/2014/main" id="{54090A5D-0EA6-987C-5B9D-9E43C3D55FC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" name="Google Shape;1399;p40">
            <a:extLst>
              <a:ext uri="{FF2B5EF4-FFF2-40B4-BE49-F238E27FC236}">
                <a16:creationId xmlns:a16="http://schemas.microsoft.com/office/drawing/2014/main" id="{8DB34BD4-877F-F41B-085B-63796A10B594}"/>
              </a:ext>
            </a:extLst>
          </p:cNvPr>
          <p:cNvGrpSpPr/>
          <p:nvPr/>
        </p:nvGrpSpPr>
        <p:grpSpPr>
          <a:xfrm>
            <a:off x="6865037" y="1207824"/>
            <a:ext cx="76825" cy="76800"/>
            <a:chOff x="3104875" y="1099400"/>
            <a:chExt cx="76825" cy="76800"/>
          </a:xfrm>
        </p:grpSpPr>
        <p:sp>
          <p:nvSpPr>
            <p:cNvPr id="13" name="Google Shape;1400;p40">
              <a:extLst>
                <a:ext uri="{FF2B5EF4-FFF2-40B4-BE49-F238E27FC236}">
                  <a16:creationId xmlns:a16="http://schemas.microsoft.com/office/drawing/2014/main" id="{DCEBFD51-20A7-ED73-A059-569EF1F004B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01;p40">
              <a:extLst>
                <a:ext uri="{FF2B5EF4-FFF2-40B4-BE49-F238E27FC236}">
                  <a16:creationId xmlns:a16="http://schemas.microsoft.com/office/drawing/2014/main" id="{61764A07-F749-707B-C605-248E5288C40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1399;p40">
            <a:extLst>
              <a:ext uri="{FF2B5EF4-FFF2-40B4-BE49-F238E27FC236}">
                <a16:creationId xmlns:a16="http://schemas.microsoft.com/office/drawing/2014/main" id="{D1891B70-1F41-4CE4-D14B-6FDF102C9AE9}"/>
              </a:ext>
            </a:extLst>
          </p:cNvPr>
          <p:cNvGrpSpPr/>
          <p:nvPr/>
        </p:nvGrpSpPr>
        <p:grpSpPr>
          <a:xfrm>
            <a:off x="8945566" y="4901123"/>
            <a:ext cx="76825" cy="76800"/>
            <a:chOff x="3104875" y="1099400"/>
            <a:chExt cx="76825" cy="76800"/>
          </a:xfrm>
        </p:grpSpPr>
        <p:sp>
          <p:nvSpPr>
            <p:cNvPr id="16" name="Google Shape;1400;p40">
              <a:extLst>
                <a:ext uri="{FF2B5EF4-FFF2-40B4-BE49-F238E27FC236}">
                  <a16:creationId xmlns:a16="http://schemas.microsoft.com/office/drawing/2014/main" id="{D184F85A-B231-CF2E-0FCD-2AE483271B8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401;p40">
              <a:extLst>
                <a:ext uri="{FF2B5EF4-FFF2-40B4-BE49-F238E27FC236}">
                  <a16:creationId xmlns:a16="http://schemas.microsoft.com/office/drawing/2014/main" id="{595698CE-6EDF-E122-409E-90D2CF9F4D2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611073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3413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subTitle" idx="1"/>
          </p:nvPr>
        </p:nvSpPr>
        <p:spPr>
          <a:xfrm>
            <a:off x="5784711" y="1216150"/>
            <a:ext cx="3100205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Little To Know About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</a:rPr>
              <a:t>AI And ML</a:t>
            </a:r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890575" y="12161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01</a:t>
            </a:r>
            <a:endParaRPr sz="2800" dirty="0"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1954644" y="12161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What Is AI And ML?</a:t>
            </a:r>
          </a:p>
        </p:txBody>
      </p:sp>
      <p:sp>
        <p:nvSpPr>
          <p:cNvPr id="1280" name="Google Shape;1280;p37"/>
          <p:cNvSpPr txBox="1">
            <a:spLocks noGrp="1"/>
          </p:cNvSpPr>
          <p:nvPr>
            <p:ph type="subTitle" idx="4"/>
          </p:nvPr>
        </p:nvSpPr>
        <p:spPr>
          <a:xfrm>
            <a:off x="5784712" y="1849235"/>
            <a:ext cx="310020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The </a:t>
            </a:r>
            <a:r>
              <a:rPr lang="en-US" dirty="0">
                <a:solidFill>
                  <a:schemeClr val="bg2"/>
                </a:solidFill>
              </a:rPr>
              <a:t>Problem Domain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The </a:t>
            </a:r>
            <a:r>
              <a:rPr lang="en-US" dirty="0">
                <a:solidFill>
                  <a:schemeClr val="bg2"/>
                </a:solidFill>
              </a:rPr>
              <a:t>Objectives</a:t>
            </a:r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890575" y="18492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02</a:t>
            </a:r>
            <a:endParaRPr sz="2800" dirty="0"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1954644" y="18492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Problem Domain Identification</a:t>
            </a:r>
          </a:p>
        </p:txBody>
      </p:sp>
      <p:sp>
        <p:nvSpPr>
          <p:cNvPr id="1283" name="Google Shape;1283;p37"/>
          <p:cNvSpPr txBox="1">
            <a:spLocks noGrp="1"/>
          </p:cNvSpPr>
          <p:nvPr>
            <p:ph type="subTitle" idx="7"/>
          </p:nvPr>
        </p:nvSpPr>
        <p:spPr>
          <a:xfrm>
            <a:off x="5784711" y="2482320"/>
            <a:ext cx="3100207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Get To Know About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Datasets</a:t>
            </a:r>
            <a:r>
              <a:rPr lang="en" dirty="0"/>
              <a:t> And </a:t>
            </a:r>
            <a:r>
              <a:rPr lang="en" dirty="0">
                <a:solidFill>
                  <a:schemeClr val="bg2"/>
                </a:solidFill>
              </a:rPr>
              <a:t>RAVDESS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8"/>
          </p:nvPr>
        </p:nvSpPr>
        <p:spPr>
          <a:xfrm>
            <a:off x="890575" y="24823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03</a:t>
            </a:r>
            <a:endParaRPr sz="2800" dirty="0"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1954644" y="24823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Datasets And RAVDESS</a:t>
            </a:r>
          </a:p>
        </p:txBody>
      </p:sp>
      <p:sp>
        <p:nvSpPr>
          <p:cNvPr id="1286" name="Google Shape;1286;p37"/>
          <p:cNvSpPr txBox="1">
            <a:spLocks noGrp="1"/>
          </p:cNvSpPr>
          <p:nvPr>
            <p:ph type="subTitle" idx="13"/>
          </p:nvPr>
        </p:nvSpPr>
        <p:spPr>
          <a:xfrm>
            <a:off x="5784712" y="3115405"/>
            <a:ext cx="3100208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Why</a:t>
            </a:r>
            <a:r>
              <a:rPr lang="en-US" dirty="0">
                <a:solidFill>
                  <a:schemeClr val="bg2"/>
                </a:solidFill>
              </a:rPr>
              <a:t> RAVDESS </a:t>
            </a:r>
            <a:r>
              <a:rPr lang="en-US" dirty="0">
                <a:solidFill>
                  <a:schemeClr val="tx1"/>
                </a:solidFill>
              </a:rPr>
              <a:t>Is</a:t>
            </a:r>
            <a:r>
              <a:rPr lang="en-US" dirty="0">
                <a:solidFill>
                  <a:schemeClr val="bg2"/>
                </a:solidFill>
              </a:rPr>
              <a:t> Better</a:t>
            </a:r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890575" y="31154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04</a:t>
            </a:r>
            <a:endParaRPr sz="2800" dirty="0"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1954644" y="31154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More About RAVDESS</a:t>
            </a:r>
          </a:p>
        </p:txBody>
      </p:sp>
      <p:sp>
        <p:nvSpPr>
          <p:cNvPr id="1289" name="Google Shape;1289;p37"/>
          <p:cNvSpPr txBox="1">
            <a:spLocks noGrp="1"/>
          </p:cNvSpPr>
          <p:nvPr>
            <p:ph type="subTitle" idx="16"/>
          </p:nvPr>
        </p:nvSpPr>
        <p:spPr>
          <a:xfrm>
            <a:off x="5784711" y="3748490"/>
            <a:ext cx="3100209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Learn About </a:t>
            </a:r>
            <a:r>
              <a:rPr lang="en-US" dirty="0">
                <a:solidFill>
                  <a:schemeClr val="bg2"/>
                </a:solidFill>
              </a:rPr>
              <a:t>Other Datasets</a:t>
            </a:r>
          </a:p>
        </p:txBody>
      </p:sp>
      <p:sp>
        <p:nvSpPr>
          <p:cNvPr id="1290" name="Google Shape;1290;p37"/>
          <p:cNvSpPr txBox="1">
            <a:spLocks noGrp="1"/>
          </p:cNvSpPr>
          <p:nvPr>
            <p:ph type="title" idx="17"/>
          </p:nvPr>
        </p:nvSpPr>
        <p:spPr>
          <a:xfrm>
            <a:off x="890575" y="374849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05</a:t>
            </a:r>
            <a:endParaRPr sz="2800" dirty="0"/>
          </a:p>
        </p:txBody>
      </p:sp>
      <p:sp>
        <p:nvSpPr>
          <p:cNvPr id="1291" name="Google Shape;1291;p37"/>
          <p:cNvSpPr txBox="1">
            <a:spLocks noGrp="1"/>
          </p:cNvSpPr>
          <p:nvPr>
            <p:ph type="subTitle" idx="18"/>
          </p:nvPr>
        </p:nvSpPr>
        <p:spPr>
          <a:xfrm>
            <a:off x="1954644" y="37484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2000" dirty="0"/>
              <a:t>Alternative Datasets</a:t>
            </a:r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7429225" y="82630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40775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89;p37">
            <a:extLst>
              <a:ext uri="{FF2B5EF4-FFF2-40B4-BE49-F238E27FC236}">
                <a16:creationId xmlns:a16="http://schemas.microsoft.com/office/drawing/2014/main" id="{ADC2A19A-5A33-198A-9D80-00482B21EDD4}"/>
              </a:ext>
            </a:extLst>
          </p:cNvPr>
          <p:cNvSpPr txBox="1">
            <a:spLocks/>
          </p:cNvSpPr>
          <p:nvPr/>
        </p:nvSpPr>
        <p:spPr>
          <a:xfrm>
            <a:off x="5784711" y="4381575"/>
            <a:ext cx="310021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>
                <a:solidFill>
                  <a:schemeClr val="bg2"/>
                </a:solidFill>
              </a:rPr>
              <a:t>Final Expectations</a:t>
            </a:r>
            <a:r>
              <a:rPr lang="en-US" dirty="0"/>
              <a:t> And A Little </a:t>
            </a:r>
            <a:r>
              <a:rPr lang="en-US" dirty="0">
                <a:solidFill>
                  <a:schemeClr val="bg2"/>
                </a:solidFill>
              </a:rPr>
              <a:t>Overview</a:t>
            </a:r>
            <a:r>
              <a:rPr lang="en-US" dirty="0"/>
              <a:t> About Project</a:t>
            </a:r>
          </a:p>
        </p:txBody>
      </p:sp>
      <p:sp>
        <p:nvSpPr>
          <p:cNvPr id="6" name="Google Shape;1290;p37">
            <a:extLst>
              <a:ext uri="{FF2B5EF4-FFF2-40B4-BE49-F238E27FC236}">
                <a16:creationId xmlns:a16="http://schemas.microsoft.com/office/drawing/2014/main" id="{642E3C33-13A6-6CFD-CC01-D24259A01614}"/>
              </a:ext>
            </a:extLst>
          </p:cNvPr>
          <p:cNvSpPr txBox="1">
            <a:spLocks/>
          </p:cNvSpPr>
          <p:nvPr/>
        </p:nvSpPr>
        <p:spPr>
          <a:xfrm>
            <a:off x="890575" y="4381575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800" dirty="0"/>
              <a:t>06</a:t>
            </a:r>
          </a:p>
        </p:txBody>
      </p:sp>
      <p:sp>
        <p:nvSpPr>
          <p:cNvPr id="7" name="Google Shape;1291;p37">
            <a:extLst>
              <a:ext uri="{FF2B5EF4-FFF2-40B4-BE49-F238E27FC236}">
                <a16:creationId xmlns:a16="http://schemas.microsoft.com/office/drawing/2014/main" id="{A335DFF8-90B9-C755-D9DA-AE019E8375A1}"/>
              </a:ext>
            </a:extLst>
          </p:cNvPr>
          <p:cNvSpPr txBox="1">
            <a:spLocks/>
          </p:cNvSpPr>
          <p:nvPr/>
        </p:nvSpPr>
        <p:spPr>
          <a:xfrm>
            <a:off x="1954644" y="4381575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/>
              <a:t>Expected Outputs And Conclusion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6C5AF-B33A-350A-B5DE-66B40A71D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13" y="210798"/>
            <a:ext cx="4696800" cy="768900"/>
          </a:xfrm>
        </p:spPr>
        <p:txBody>
          <a:bodyPr/>
          <a:lstStyle/>
          <a:p>
            <a:pPr algn="l"/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01. What AI/ML Is?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0A00E-8685-EBCF-9341-B5839A4DB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12" y="979700"/>
            <a:ext cx="5405648" cy="588116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Simply, Giving The Machines </a:t>
            </a:r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The Ability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To</a:t>
            </a:r>
            <a:r>
              <a:rPr lang="en-US" dirty="0"/>
              <a:t> </a:t>
            </a:r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Simulate</a:t>
            </a:r>
          </a:p>
          <a:p>
            <a:pPr algn="l"/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Human Intelligence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73B14E-7CA7-6667-1BF3-E06CDF83206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264050" y="1567831"/>
            <a:ext cx="4696800" cy="768900"/>
          </a:xfrm>
        </p:spPr>
        <p:txBody>
          <a:bodyPr/>
          <a:lstStyle/>
          <a:p>
            <a:pPr algn="r"/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02. Problem Domain Identification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973786A-4C11-F30E-FB26-5667BBD1E58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264050" y="2336739"/>
            <a:ext cx="4696800" cy="1349974"/>
          </a:xfrm>
        </p:spPr>
        <p:txBody>
          <a:bodyPr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Speech Emotion Recognition</a:t>
            </a:r>
          </a:p>
          <a:p>
            <a:pPr algn="r"/>
            <a:r>
              <a:rPr lang="en-US" sz="14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System</a:t>
            </a: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Is Developed For Where Real</a:t>
            </a:r>
          </a:p>
          <a:p>
            <a:pPr algn="r"/>
            <a:r>
              <a:rPr lang="en-US" sz="1400" dirty="0">
                <a:solidFill>
                  <a:schemeClr val="tx1"/>
                </a:solidFill>
              </a:rPr>
              <a:t>World Problems Can Occur Like,</a:t>
            </a:r>
          </a:p>
          <a:p>
            <a:pPr algn="r"/>
            <a:r>
              <a:rPr lang="en-US" sz="14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Healthcare</a:t>
            </a:r>
            <a:r>
              <a:rPr lang="en-US" sz="1400" dirty="0"/>
              <a:t>, </a:t>
            </a:r>
            <a:r>
              <a:rPr lang="en-US" sz="14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Customer Service</a:t>
            </a:r>
            <a:r>
              <a:rPr lang="en-US" sz="1400" dirty="0"/>
              <a:t>, </a:t>
            </a:r>
            <a:r>
              <a:rPr lang="en-US" sz="1400" dirty="0">
                <a:solidFill>
                  <a:schemeClr val="tx1"/>
                </a:solidFill>
              </a:rPr>
              <a:t>And</a:t>
            </a:r>
          </a:p>
          <a:p>
            <a:pPr algn="r"/>
            <a:r>
              <a:rPr lang="en-US" sz="14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AI Assistants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1E4B87-75F6-B158-E113-A0044DC73C3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713213" y="3575685"/>
            <a:ext cx="4696800" cy="768900"/>
          </a:xfrm>
        </p:spPr>
        <p:txBody>
          <a:bodyPr/>
          <a:lstStyle/>
          <a:p>
            <a:pPr algn="l"/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03. About Datasets And RAVDESS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29BC08E-A8F6-CF20-2D1E-D01BF0AC49D3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713213" y="4344599"/>
            <a:ext cx="4696800" cy="604267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/>
              <a:t> </a:t>
            </a:r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Dataset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Is A</a:t>
            </a:r>
            <a:r>
              <a:rPr lang="en-US" dirty="0"/>
              <a:t> </a:t>
            </a:r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Structed Collection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Of</a:t>
            </a:r>
            <a:r>
              <a:rPr lang="en-US" dirty="0"/>
              <a:t> </a:t>
            </a:r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Data</a:t>
            </a:r>
            <a:r>
              <a:rPr lang="en-US" dirty="0"/>
              <a:t>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And Our Dataset Is </a:t>
            </a:r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RAVDESS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697749-69B7-08F6-0BC2-02E01CB93889}"/>
              </a:ext>
            </a:extLst>
          </p:cNvPr>
          <p:cNvSpPr txBox="1">
            <a:spLocks/>
          </p:cNvSpPr>
          <p:nvPr/>
        </p:nvSpPr>
        <p:spPr>
          <a:xfrm>
            <a:off x="259350" y="2199137"/>
            <a:ext cx="392403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4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17364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0876B-B050-AF02-725A-1618D3565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7986-CF96-5CFA-8B7D-FA552E92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13" y="210798"/>
            <a:ext cx="4696800" cy="768900"/>
          </a:xfrm>
        </p:spPr>
        <p:txBody>
          <a:bodyPr/>
          <a:lstStyle/>
          <a:p>
            <a:pPr algn="l"/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04. More about RAVDESS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B32327-13D5-1D02-DE26-AC61DDC0F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12" y="979700"/>
            <a:ext cx="5405648" cy="588116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 Discussion About The </a:t>
            </a:r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Features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Target Variable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pPr algn="l"/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Size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Quality</a:t>
            </a:r>
            <a:r>
              <a:rPr lang="en-US" dirty="0">
                <a:solidFill>
                  <a:schemeClr val="tx1"/>
                </a:solidFill>
              </a:rPr>
              <a:t> Of </a:t>
            </a:r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RAVDESS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CD196-0DAC-8DC8-3367-1102FE91206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286910" y="1802846"/>
            <a:ext cx="4696800" cy="768900"/>
          </a:xfrm>
        </p:spPr>
        <p:txBody>
          <a:bodyPr/>
          <a:lstStyle/>
          <a:p>
            <a:pPr algn="r"/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05. Alternative Datasets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6CB3E2-1932-082A-B916-B6DF29D40C1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122420" y="2571754"/>
            <a:ext cx="4861290" cy="768900"/>
          </a:xfrm>
        </p:spPr>
        <p:txBody>
          <a:bodyPr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There Are More Than </a:t>
            </a:r>
            <a:r>
              <a:rPr lang="en-US" sz="14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RAVDESS</a:t>
            </a:r>
            <a:r>
              <a:rPr lang="en-US" sz="1400" dirty="0">
                <a:solidFill>
                  <a:schemeClr val="tx1"/>
                </a:solidFill>
              </a:rPr>
              <a:t> To Use As A Backup.</a:t>
            </a:r>
          </a:p>
          <a:p>
            <a:pPr algn="r"/>
            <a:r>
              <a:rPr lang="en-US" sz="1400" dirty="0">
                <a:solidFill>
                  <a:schemeClr val="tx1"/>
                </a:solidFill>
              </a:rPr>
              <a:t>Such As, </a:t>
            </a:r>
            <a:r>
              <a:rPr lang="en-US" sz="14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CREAMA-D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SAVEE</a:t>
            </a:r>
            <a:r>
              <a:rPr lang="en-US" sz="1400" dirty="0">
                <a:solidFill>
                  <a:schemeClr val="tx1"/>
                </a:solidFill>
              </a:rPr>
              <a:t>, and </a:t>
            </a:r>
            <a:r>
              <a:rPr lang="en-US" sz="14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TESS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54AAC51-44AE-F6EC-DF6B-00C5E72334DD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713213" y="3575685"/>
            <a:ext cx="4696800" cy="768900"/>
          </a:xfrm>
        </p:spPr>
        <p:txBody>
          <a:bodyPr/>
          <a:lstStyle/>
          <a:p>
            <a:pPr algn="l"/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06. Expected Outputs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7B454-4BD9-1FF2-7654-5FF0972F84E6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713213" y="4344599"/>
            <a:ext cx="4696800" cy="604267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 Finalized </a:t>
            </a:r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Working Model</a:t>
            </a:r>
            <a:r>
              <a:rPr lang="en-US" dirty="0">
                <a:solidFill>
                  <a:schemeClr val="tx1"/>
                </a:solidFill>
              </a:rPr>
              <a:t> With</a:t>
            </a:r>
          </a:p>
          <a:p>
            <a:pPr algn="l"/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More Than 80% Accuracy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9BA21A2-98FC-E839-F792-5707B1E4963E}"/>
              </a:ext>
            </a:extLst>
          </p:cNvPr>
          <p:cNvSpPr txBox="1">
            <a:spLocks/>
          </p:cNvSpPr>
          <p:nvPr/>
        </p:nvSpPr>
        <p:spPr>
          <a:xfrm>
            <a:off x="259350" y="2199137"/>
            <a:ext cx="392403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4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64266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297;p63">
            <a:extLst>
              <a:ext uri="{FF2B5EF4-FFF2-40B4-BE49-F238E27FC236}">
                <a16:creationId xmlns:a16="http://schemas.microsoft.com/office/drawing/2014/main" id="{0BE39D22-8DE6-D670-2FDB-7C99632905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6" y="2573785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298;p63">
            <a:extLst>
              <a:ext uri="{FF2B5EF4-FFF2-40B4-BE49-F238E27FC236}">
                <a16:creationId xmlns:a16="http://schemas.microsoft.com/office/drawing/2014/main" id="{EDCB0B81-D077-EE55-CDA6-33C46F38E30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545107" y="459161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99;p63">
            <a:extLst>
              <a:ext uri="{FF2B5EF4-FFF2-40B4-BE49-F238E27FC236}">
                <a16:creationId xmlns:a16="http://schemas.microsoft.com/office/drawing/2014/main" id="{F2492C33-D4D6-ACFF-4730-EA43C7424A6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7057755" y="10105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00;p63">
            <a:extLst>
              <a:ext uri="{FF2B5EF4-FFF2-40B4-BE49-F238E27FC236}">
                <a16:creationId xmlns:a16="http://schemas.microsoft.com/office/drawing/2014/main" id="{0115CF68-A65F-DD68-0E74-D486F887481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817030" y="2290284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301;p63">
            <a:extLst>
              <a:ext uri="{FF2B5EF4-FFF2-40B4-BE49-F238E27FC236}">
                <a16:creationId xmlns:a16="http://schemas.microsoft.com/office/drawing/2014/main" id="{311DDA37-5C50-4BD0-6F40-D22119E3E2E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79" y="3042231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302;p63">
            <a:extLst>
              <a:ext uri="{FF2B5EF4-FFF2-40B4-BE49-F238E27FC236}">
                <a16:creationId xmlns:a16="http://schemas.microsoft.com/office/drawing/2014/main" id="{4805364E-7339-F6DD-54C1-D7D4C53AC3EB}"/>
              </a:ext>
            </a:extLst>
          </p:cNvPr>
          <p:cNvGrpSpPr/>
          <p:nvPr/>
        </p:nvGrpSpPr>
        <p:grpSpPr>
          <a:xfrm>
            <a:off x="6623708" y="628420"/>
            <a:ext cx="76825" cy="76800"/>
            <a:chOff x="3104875" y="1099400"/>
            <a:chExt cx="76825" cy="76800"/>
          </a:xfrm>
        </p:grpSpPr>
        <p:sp>
          <p:nvSpPr>
            <p:cNvPr id="26" name="Google Shape;2303;p63">
              <a:extLst>
                <a:ext uri="{FF2B5EF4-FFF2-40B4-BE49-F238E27FC236}">
                  <a16:creationId xmlns:a16="http://schemas.microsoft.com/office/drawing/2014/main" id="{B4D0F2C5-683E-B310-646D-D740FA69F50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304;p63">
              <a:extLst>
                <a:ext uri="{FF2B5EF4-FFF2-40B4-BE49-F238E27FC236}">
                  <a16:creationId xmlns:a16="http://schemas.microsoft.com/office/drawing/2014/main" id="{6028FC17-E3E7-BC24-5DF9-F7B6BCFCE92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" name="Google Shape;2305;p63">
            <a:extLst>
              <a:ext uri="{FF2B5EF4-FFF2-40B4-BE49-F238E27FC236}">
                <a16:creationId xmlns:a16="http://schemas.microsoft.com/office/drawing/2014/main" id="{C0A6C6DD-7ACB-A7CD-0B1A-27C62789E81C}"/>
              </a:ext>
            </a:extLst>
          </p:cNvPr>
          <p:cNvGrpSpPr/>
          <p:nvPr/>
        </p:nvGrpSpPr>
        <p:grpSpPr>
          <a:xfrm rot="1891135">
            <a:off x="3806617" y="4624114"/>
            <a:ext cx="76828" cy="76803"/>
            <a:chOff x="3104875" y="1099400"/>
            <a:chExt cx="76825" cy="76800"/>
          </a:xfrm>
        </p:grpSpPr>
        <p:sp>
          <p:nvSpPr>
            <p:cNvPr id="29" name="Google Shape;2306;p63">
              <a:extLst>
                <a:ext uri="{FF2B5EF4-FFF2-40B4-BE49-F238E27FC236}">
                  <a16:creationId xmlns:a16="http://schemas.microsoft.com/office/drawing/2014/main" id="{373C7B50-2DA6-F5BC-066F-F43A65EDA3A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2307;p63">
              <a:extLst>
                <a:ext uri="{FF2B5EF4-FFF2-40B4-BE49-F238E27FC236}">
                  <a16:creationId xmlns:a16="http://schemas.microsoft.com/office/drawing/2014/main" id="{F0DE2447-5452-989F-B7A3-A725514DF25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" name="Google Shape;2308;p63">
            <a:extLst>
              <a:ext uri="{FF2B5EF4-FFF2-40B4-BE49-F238E27FC236}">
                <a16:creationId xmlns:a16="http://schemas.microsoft.com/office/drawing/2014/main" id="{DB1551B6-3DAE-E0FF-875E-F79174C3F8D4}"/>
              </a:ext>
            </a:extLst>
          </p:cNvPr>
          <p:cNvGrpSpPr/>
          <p:nvPr/>
        </p:nvGrpSpPr>
        <p:grpSpPr>
          <a:xfrm>
            <a:off x="1856297" y="1987013"/>
            <a:ext cx="76825" cy="76800"/>
            <a:chOff x="3104875" y="1099400"/>
            <a:chExt cx="76825" cy="76800"/>
          </a:xfrm>
        </p:grpSpPr>
        <p:sp>
          <p:nvSpPr>
            <p:cNvPr id="32" name="Google Shape;2309;p63">
              <a:extLst>
                <a:ext uri="{FF2B5EF4-FFF2-40B4-BE49-F238E27FC236}">
                  <a16:creationId xmlns:a16="http://schemas.microsoft.com/office/drawing/2014/main" id="{38192919-0D80-C4A4-B535-51E5E3ABC59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2310;p63">
              <a:extLst>
                <a:ext uri="{FF2B5EF4-FFF2-40B4-BE49-F238E27FC236}">
                  <a16:creationId xmlns:a16="http://schemas.microsoft.com/office/drawing/2014/main" id="{2896D7B2-86CD-A859-47A7-13ED9D75B59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4" name="Google Shape;2281;p63">
            <a:extLst>
              <a:ext uri="{FF2B5EF4-FFF2-40B4-BE49-F238E27FC236}">
                <a16:creationId xmlns:a16="http://schemas.microsoft.com/office/drawing/2014/main" id="{CEBA5332-DC53-5314-11A7-93E959D630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7950" y="1424657"/>
            <a:ext cx="4448100" cy="2153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dirty="0"/>
              <a:t>THANK YOU!</a:t>
            </a:r>
            <a:endParaRPr sz="6500" dirty="0"/>
          </a:p>
        </p:txBody>
      </p:sp>
    </p:spTree>
    <p:extLst>
      <p:ext uri="{BB962C8B-B14F-4D97-AF65-F5344CB8AC3E}">
        <p14:creationId xmlns:p14="http://schemas.microsoft.com/office/powerpoint/2010/main" val="3316113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09D23D-8207-CEDC-8A0D-AE82C7F65163}"/>
              </a:ext>
            </a:extLst>
          </p:cNvPr>
          <p:cNvGrpSpPr/>
          <p:nvPr/>
        </p:nvGrpSpPr>
        <p:grpSpPr>
          <a:xfrm>
            <a:off x="746637" y="343267"/>
            <a:ext cx="731520" cy="822960"/>
            <a:chOff x="746637" y="343267"/>
            <a:chExt cx="731520" cy="822960"/>
          </a:xfrm>
        </p:grpSpPr>
        <p:sp>
          <p:nvSpPr>
            <p:cNvPr id="13" name="Google Shape;1325;p39">
              <a:extLst>
                <a:ext uri="{FF2B5EF4-FFF2-40B4-BE49-F238E27FC236}">
                  <a16:creationId xmlns:a16="http://schemas.microsoft.com/office/drawing/2014/main" id="{10EC3C31-E031-506F-E16E-ABD9C8BA4661}"/>
                </a:ext>
              </a:extLst>
            </p:cNvPr>
            <p:cNvSpPr/>
            <p:nvPr/>
          </p:nvSpPr>
          <p:spPr>
            <a:xfrm rot="5400000">
              <a:off x="700917" y="388987"/>
              <a:ext cx="822960" cy="73152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" name="Google Shape;11402;p78">
              <a:extLst>
                <a:ext uri="{FF2B5EF4-FFF2-40B4-BE49-F238E27FC236}">
                  <a16:creationId xmlns:a16="http://schemas.microsoft.com/office/drawing/2014/main" id="{BDDB64EC-6AB1-B274-8185-26E4BB9C5281}"/>
                </a:ext>
              </a:extLst>
            </p:cNvPr>
            <p:cNvGrpSpPr/>
            <p:nvPr/>
          </p:nvGrpSpPr>
          <p:grpSpPr>
            <a:xfrm>
              <a:off x="829131" y="480427"/>
              <a:ext cx="548640" cy="548640"/>
              <a:chOff x="6203579" y="3348981"/>
              <a:chExt cx="351615" cy="350373"/>
            </a:xfrm>
            <a:solidFill>
              <a:schemeClr val="tx1"/>
            </a:solidFill>
          </p:grpSpPr>
          <p:sp>
            <p:nvSpPr>
              <p:cNvPr id="3" name="Google Shape;11403;p78">
                <a:extLst>
                  <a:ext uri="{FF2B5EF4-FFF2-40B4-BE49-F238E27FC236}">
                    <a16:creationId xmlns:a16="http://schemas.microsoft.com/office/drawing/2014/main" id="{F2F9BA10-8B6C-8CCB-8FC1-8026ACC9C599}"/>
                  </a:ext>
                </a:extLst>
              </p:cNvPr>
              <p:cNvSpPr/>
              <p:nvPr/>
            </p:nvSpPr>
            <p:spPr>
              <a:xfrm>
                <a:off x="6377667" y="3404249"/>
                <a:ext cx="93686" cy="58072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1823" extrusionOk="0">
                    <a:moveTo>
                      <a:pt x="644" y="0"/>
                    </a:moveTo>
                    <a:cubicBezTo>
                      <a:pt x="467" y="0"/>
                      <a:pt x="288" y="39"/>
                      <a:pt x="119" y="120"/>
                    </a:cubicBezTo>
                    <a:cubicBezTo>
                      <a:pt x="36" y="155"/>
                      <a:pt x="0" y="251"/>
                      <a:pt x="36" y="322"/>
                    </a:cubicBezTo>
                    <a:cubicBezTo>
                      <a:pt x="70" y="374"/>
                      <a:pt x="129" y="413"/>
                      <a:pt x="186" y="413"/>
                    </a:cubicBezTo>
                    <a:cubicBezTo>
                      <a:pt x="208" y="413"/>
                      <a:pt x="230" y="407"/>
                      <a:pt x="250" y="394"/>
                    </a:cubicBezTo>
                    <a:cubicBezTo>
                      <a:pt x="370" y="337"/>
                      <a:pt x="498" y="310"/>
                      <a:pt x="625" y="310"/>
                    </a:cubicBezTo>
                    <a:cubicBezTo>
                      <a:pt x="950" y="310"/>
                      <a:pt x="1269" y="487"/>
                      <a:pt x="1441" y="786"/>
                    </a:cubicBezTo>
                    <a:cubicBezTo>
                      <a:pt x="1215" y="1036"/>
                      <a:pt x="1143" y="1406"/>
                      <a:pt x="1286" y="1739"/>
                    </a:cubicBezTo>
                    <a:cubicBezTo>
                      <a:pt x="1322" y="1798"/>
                      <a:pt x="1381" y="1822"/>
                      <a:pt x="1441" y="1822"/>
                    </a:cubicBezTo>
                    <a:cubicBezTo>
                      <a:pt x="1560" y="1822"/>
                      <a:pt x="1631" y="1703"/>
                      <a:pt x="1584" y="1608"/>
                    </a:cubicBezTo>
                    <a:cubicBezTo>
                      <a:pt x="1453" y="1322"/>
                      <a:pt x="1572" y="989"/>
                      <a:pt x="1858" y="858"/>
                    </a:cubicBezTo>
                    <a:cubicBezTo>
                      <a:pt x="1936" y="822"/>
                      <a:pt x="2017" y="805"/>
                      <a:pt x="2096" y="805"/>
                    </a:cubicBezTo>
                    <a:cubicBezTo>
                      <a:pt x="2305" y="805"/>
                      <a:pt x="2501" y="924"/>
                      <a:pt x="2596" y="1132"/>
                    </a:cubicBezTo>
                    <a:cubicBezTo>
                      <a:pt x="2631" y="1193"/>
                      <a:pt x="2699" y="1229"/>
                      <a:pt x="2760" y="1229"/>
                    </a:cubicBezTo>
                    <a:cubicBezTo>
                      <a:pt x="2782" y="1229"/>
                      <a:pt x="2803" y="1224"/>
                      <a:pt x="2822" y="1215"/>
                    </a:cubicBezTo>
                    <a:cubicBezTo>
                      <a:pt x="2893" y="1167"/>
                      <a:pt x="2941" y="1084"/>
                      <a:pt x="2893" y="1013"/>
                    </a:cubicBezTo>
                    <a:cubicBezTo>
                      <a:pt x="2757" y="696"/>
                      <a:pt x="2448" y="503"/>
                      <a:pt x="2108" y="503"/>
                    </a:cubicBezTo>
                    <a:cubicBezTo>
                      <a:pt x="1975" y="503"/>
                      <a:pt x="1837" y="532"/>
                      <a:pt x="1703" y="596"/>
                    </a:cubicBezTo>
                    <a:cubicBezTo>
                      <a:pt x="1476" y="218"/>
                      <a:pt x="1066" y="0"/>
                      <a:pt x="6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" name="Google Shape;11404;p78">
                <a:extLst>
                  <a:ext uri="{FF2B5EF4-FFF2-40B4-BE49-F238E27FC236}">
                    <a16:creationId xmlns:a16="http://schemas.microsoft.com/office/drawing/2014/main" id="{C1F52128-1208-7FA2-662B-2CCE9BC9FC58}"/>
                  </a:ext>
                </a:extLst>
              </p:cNvPr>
              <p:cNvSpPr/>
              <p:nvPr/>
            </p:nvSpPr>
            <p:spPr>
              <a:xfrm>
                <a:off x="6260090" y="3449611"/>
                <a:ext cx="76643" cy="44947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1411" extrusionOk="0">
                    <a:moveTo>
                      <a:pt x="1868" y="0"/>
                    </a:moveTo>
                    <a:cubicBezTo>
                      <a:pt x="1523" y="0"/>
                      <a:pt x="1190" y="178"/>
                      <a:pt x="1012" y="541"/>
                    </a:cubicBezTo>
                    <a:cubicBezTo>
                      <a:pt x="891" y="501"/>
                      <a:pt x="765" y="480"/>
                      <a:pt x="638" y="480"/>
                    </a:cubicBezTo>
                    <a:cubicBezTo>
                      <a:pt x="466" y="480"/>
                      <a:pt x="291" y="518"/>
                      <a:pt x="119" y="601"/>
                    </a:cubicBezTo>
                    <a:cubicBezTo>
                      <a:pt x="36" y="636"/>
                      <a:pt x="0" y="732"/>
                      <a:pt x="36" y="803"/>
                    </a:cubicBezTo>
                    <a:cubicBezTo>
                      <a:pt x="70" y="855"/>
                      <a:pt x="129" y="894"/>
                      <a:pt x="186" y="894"/>
                    </a:cubicBezTo>
                    <a:cubicBezTo>
                      <a:pt x="209" y="894"/>
                      <a:pt x="230" y="888"/>
                      <a:pt x="250" y="875"/>
                    </a:cubicBezTo>
                    <a:cubicBezTo>
                      <a:pt x="375" y="820"/>
                      <a:pt x="506" y="794"/>
                      <a:pt x="636" y="794"/>
                    </a:cubicBezTo>
                    <a:cubicBezTo>
                      <a:pt x="990" y="794"/>
                      <a:pt x="1332" y="987"/>
                      <a:pt x="1489" y="1327"/>
                    </a:cubicBezTo>
                    <a:cubicBezTo>
                      <a:pt x="1512" y="1386"/>
                      <a:pt x="1572" y="1410"/>
                      <a:pt x="1631" y="1410"/>
                    </a:cubicBezTo>
                    <a:cubicBezTo>
                      <a:pt x="1750" y="1410"/>
                      <a:pt x="1822" y="1291"/>
                      <a:pt x="1786" y="1196"/>
                    </a:cubicBezTo>
                    <a:cubicBezTo>
                      <a:pt x="1679" y="970"/>
                      <a:pt x="1500" y="779"/>
                      <a:pt x="1310" y="660"/>
                    </a:cubicBezTo>
                    <a:cubicBezTo>
                      <a:pt x="1435" y="426"/>
                      <a:pt x="1654" y="315"/>
                      <a:pt x="1877" y="315"/>
                    </a:cubicBezTo>
                    <a:cubicBezTo>
                      <a:pt x="1971" y="315"/>
                      <a:pt x="2067" y="335"/>
                      <a:pt x="2155" y="374"/>
                    </a:cubicBezTo>
                    <a:cubicBezTo>
                      <a:pt x="2175" y="388"/>
                      <a:pt x="2198" y="394"/>
                      <a:pt x="2221" y="394"/>
                    </a:cubicBezTo>
                    <a:cubicBezTo>
                      <a:pt x="2280" y="394"/>
                      <a:pt x="2341" y="355"/>
                      <a:pt x="2358" y="303"/>
                    </a:cubicBezTo>
                    <a:cubicBezTo>
                      <a:pt x="2405" y="220"/>
                      <a:pt x="2358" y="124"/>
                      <a:pt x="2286" y="89"/>
                    </a:cubicBezTo>
                    <a:cubicBezTo>
                      <a:pt x="2151" y="30"/>
                      <a:pt x="2009" y="0"/>
                      <a:pt x="18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" name="Google Shape;11405;p78">
                <a:extLst>
                  <a:ext uri="{FF2B5EF4-FFF2-40B4-BE49-F238E27FC236}">
                    <a16:creationId xmlns:a16="http://schemas.microsoft.com/office/drawing/2014/main" id="{06BEAA0F-A1A4-24E2-7AA3-1D2136650309}"/>
                  </a:ext>
                </a:extLst>
              </p:cNvPr>
              <p:cNvSpPr/>
              <p:nvPr/>
            </p:nvSpPr>
            <p:spPr>
              <a:xfrm>
                <a:off x="6415574" y="3498349"/>
                <a:ext cx="49343" cy="21598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678" extrusionOk="0">
                    <a:moveTo>
                      <a:pt x="642" y="1"/>
                    </a:moveTo>
                    <a:cubicBezTo>
                      <a:pt x="446" y="1"/>
                      <a:pt x="250" y="58"/>
                      <a:pt x="84" y="178"/>
                    </a:cubicBezTo>
                    <a:cubicBezTo>
                      <a:pt x="13" y="237"/>
                      <a:pt x="1" y="333"/>
                      <a:pt x="37" y="404"/>
                    </a:cubicBezTo>
                    <a:cubicBezTo>
                      <a:pt x="75" y="450"/>
                      <a:pt x="128" y="477"/>
                      <a:pt x="180" y="477"/>
                    </a:cubicBezTo>
                    <a:cubicBezTo>
                      <a:pt x="209" y="477"/>
                      <a:pt x="237" y="469"/>
                      <a:pt x="263" y="452"/>
                    </a:cubicBezTo>
                    <a:cubicBezTo>
                      <a:pt x="382" y="366"/>
                      <a:pt x="521" y="324"/>
                      <a:pt x="659" y="324"/>
                    </a:cubicBezTo>
                    <a:cubicBezTo>
                      <a:pt x="865" y="324"/>
                      <a:pt x="1068" y="417"/>
                      <a:pt x="1203" y="595"/>
                    </a:cubicBezTo>
                    <a:cubicBezTo>
                      <a:pt x="1227" y="642"/>
                      <a:pt x="1275" y="678"/>
                      <a:pt x="1334" y="678"/>
                    </a:cubicBezTo>
                    <a:cubicBezTo>
                      <a:pt x="1465" y="678"/>
                      <a:pt x="1549" y="523"/>
                      <a:pt x="1465" y="416"/>
                    </a:cubicBezTo>
                    <a:cubicBezTo>
                      <a:pt x="1268" y="146"/>
                      <a:pt x="954" y="1"/>
                      <a:pt x="6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" name="Google Shape;11406;p78">
                <a:extLst>
                  <a:ext uri="{FF2B5EF4-FFF2-40B4-BE49-F238E27FC236}">
                    <a16:creationId xmlns:a16="http://schemas.microsoft.com/office/drawing/2014/main" id="{997F7435-6FD3-CCCC-D141-0A7B730E541A}"/>
                  </a:ext>
                </a:extLst>
              </p:cNvPr>
              <p:cNvSpPr/>
              <p:nvPr/>
            </p:nvSpPr>
            <p:spPr>
              <a:xfrm>
                <a:off x="6344283" y="3473247"/>
                <a:ext cx="41380" cy="32301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014" extrusionOk="0">
                    <a:moveTo>
                      <a:pt x="1122" y="0"/>
                    </a:moveTo>
                    <a:cubicBezTo>
                      <a:pt x="1048" y="0"/>
                      <a:pt x="986" y="56"/>
                      <a:pt x="953" y="133"/>
                    </a:cubicBezTo>
                    <a:cubicBezTo>
                      <a:pt x="899" y="455"/>
                      <a:pt x="612" y="701"/>
                      <a:pt x="293" y="701"/>
                    </a:cubicBezTo>
                    <a:cubicBezTo>
                      <a:pt x="259" y="701"/>
                      <a:pt x="225" y="698"/>
                      <a:pt x="191" y="692"/>
                    </a:cubicBezTo>
                    <a:cubicBezTo>
                      <a:pt x="178" y="689"/>
                      <a:pt x="166" y="687"/>
                      <a:pt x="155" y="687"/>
                    </a:cubicBezTo>
                    <a:cubicBezTo>
                      <a:pt x="87" y="687"/>
                      <a:pt x="33" y="742"/>
                      <a:pt x="12" y="823"/>
                    </a:cubicBezTo>
                    <a:cubicBezTo>
                      <a:pt x="0" y="906"/>
                      <a:pt x="60" y="990"/>
                      <a:pt x="155" y="1002"/>
                    </a:cubicBezTo>
                    <a:cubicBezTo>
                      <a:pt x="215" y="1014"/>
                      <a:pt x="250" y="1014"/>
                      <a:pt x="310" y="1014"/>
                    </a:cubicBezTo>
                    <a:cubicBezTo>
                      <a:pt x="774" y="1014"/>
                      <a:pt x="1203" y="668"/>
                      <a:pt x="1286" y="180"/>
                    </a:cubicBezTo>
                    <a:cubicBezTo>
                      <a:pt x="1298" y="97"/>
                      <a:pt x="1239" y="13"/>
                      <a:pt x="1143" y="2"/>
                    </a:cubicBezTo>
                    <a:cubicBezTo>
                      <a:pt x="1136" y="1"/>
                      <a:pt x="1129" y="0"/>
                      <a:pt x="11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11407;p78">
                <a:extLst>
                  <a:ext uri="{FF2B5EF4-FFF2-40B4-BE49-F238E27FC236}">
                    <a16:creationId xmlns:a16="http://schemas.microsoft.com/office/drawing/2014/main" id="{27F8025C-768C-2B27-4149-F2BE127C3CF2}"/>
                  </a:ext>
                </a:extLst>
              </p:cNvPr>
              <p:cNvSpPr/>
              <p:nvPr/>
            </p:nvSpPr>
            <p:spPr>
              <a:xfrm>
                <a:off x="6203579" y="3348981"/>
                <a:ext cx="351615" cy="350373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10999" extrusionOk="0">
                    <a:moveTo>
                      <a:pt x="4995" y="1"/>
                    </a:moveTo>
                    <a:cubicBezTo>
                      <a:pt x="4687" y="1"/>
                      <a:pt x="4370" y="111"/>
                      <a:pt x="4132" y="331"/>
                    </a:cubicBezTo>
                    <a:cubicBezTo>
                      <a:pt x="3987" y="258"/>
                      <a:pt x="3828" y="224"/>
                      <a:pt x="3666" y="224"/>
                    </a:cubicBezTo>
                    <a:cubicBezTo>
                      <a:pt x="3298" y="224"/>
                      <a:pt x="2919" y="402"/>
                      <a:pt x="2679" y="700"/>
                    </a:cubicBezTo>
                    <a:cubicBezTo>
                      <a:pt x="2642" y="695"/>
                      <a:pt x="2604" y="692"/>
                      <a:pt x="2566" y="692"/>
                    </a:cubicBezTo>
                    <a:cubicBezTo>
                      <a:pt x="2064" y="692"/>
                      <a:pt x="1551" y="1122"/>
                      <a:pt x="1429" y="1676"/>
                    </a:cubicBezTo>
                    <a:cubicBezTo>
                      <a:pt x="881" y="1795"/>
                      <a:pt x="488" y="2462"/>
                      <a:pt x="643" y="3081"/>
                    </a:cubicBezTo>
                    <a:cubicBezTo>
                      <a:pt x="84" y="3379"/>
                      <a:pt x="0" y="4248"/>
                      <a:pt x="441" y="4784"/>
                    </a:cubicBezTo>
                    <a:cubicBezTo>
                      <a:pt x="336" y="5477"/>
                      <a:pt x="852" y="6142"/>
                      <a:pt x="1432" y="6142"/>
                    </a:cubicBezTo>
                    <a:cubicBezTo>
                      <a:pt x="1510" y="6142"/>
                      <a:pt x="1589" y="6130"/>
                      <a:pt x="1667" y="6105"/>
                    </a:cubicBezTo>
                    <a:cubicBezTo>
                      <a:pt x="1827" y="6308"/>
                      <a:pt x="2150" y="6444"/>
                      <a:pt x="2456" y="6444"/>
                    </a:cubicBezTo>
                    <a:cubicBezTo>
                      <a:pt x="2491" y="6444"/>
                      <a:pt x="2526" y="6442"/>
                      <a:pt x="2560" y="6439"/>
                    </a:cubicBezTo>
                    <a:cubicBezTo>
                      <a:pt x="3002" y="7378"/>
                      <a:pt x="3681" y="7769"/>
                      <a:pt x="4568" y="7769"/>
                    </a:cubicBezTo>
                    <a:cubicBezTo>
                      <a:pt x="4805" y="7769"/>
                      <a:pt x="5056" y="7741"/>
                      <a:pt x="5322" y="7689"/>
                    </a:cubicBezTo>
                    <a:cubicBezTo>
                      <a:pt x="5429" y="8070"/>
                      <a:pt x="5715" y="8534"/>
                      <a:pt x="6382" y="8915"/>
                    </a:cubicBezTo>
                    <a:cubicBezTo>
                      <a:pt x="7454" y="9534"/>
                      <a:pt x="7965" y="10022"/>
                      <a:pt x="8037" y="10487"/>
                    </a:cubicBezTo>
                    <a:cubicBezTo>
                      <a:pt x="8085" y="10796"/>
                      <a:pt x="8346" y="10999"/>
                      <a:pt x="8644" y="10999"/>
                    </a:cubicBezTo>
                    <a:cubicBezTo>
                      <a:pt x="9049" y="10999"/>
                      <a:pt x="9323" y="10630"/>
                      <a:pt x="9251" y="10260"/>
                    </a:cubicBezTo>
                    <a:lnTo>
                      <a:pt x="8835" y="8355"/>
                    </a:lnTo>
                    <a:cubicBezTo>
                      <a:pt x="9275" y="8260"/>
                      <a:pt x="9573" y="7927"/>
                      <a:pt x="9620" y="7593"/>
                    </a:cubicBezTo>
                    <a:cubicBezTo>
                      <a:pt x="9656" y="7308"/>
                      <a:pt x="9763" y="7177"/>
                      <a:pt x="9644" y="6867"/>
                    </a:cubicBezTo>
                    <a:cubicBezTo>
                      <a:pt x="10299" y="6808"/>
                      <a:pt x="10752" y="6081"/>
                      <a:pt x="10609" y="5427"/>
                    </a:cubicBezTo>
                    <a:cubicBezTo>
                      <a:pt x="11025" y="5034"/>
                      <a:pt x="11037" y="4212"/>
                      <a:pt x="10585" y="3831"/>
                    </a:cubicBezTo>
                    <a:cubicBezTo>
                      <a:pt x="10656" y="3307"/>
                      <a:pt x="10323" y="2760"/>
                      <a:pt x="9823" y="2545"/>
                    </a:cubicBezTo>
                    <a:cubicBezTo>
                      <a:pt x="9835" y="2355"/>
                      <a:pt x="9787" y="2164"/>
                      <a:pt x="9704" y="1974"/>
                    </a:cubicBezTo>
                    <a:cubicBezTo>
                      <a:pt x="9673" y="1919"/>
                      <a:pt x="9616" y="1890"/>
                      <a:pt x="9560" y="1890"/>
                    </a:cubicBezTo>
                    <a:cubicBezTo>
                      <a:pt x="9531" y="1890"/>
                      <a:pt x="9502" y="1898"/>
                      <a:pt x="9478" y="1914"/>
                    </a:cubicBezTo>
                    <a:cubicBezTo>
                      <a:pt x="9406" y="1950"/>
                      <a:pt x="9370" y="2057"/>
                      <a:pt x="9418" y="2129"/>
                    </a:cubicBezTo>
                    <a:cubicBezTo>
                      <a:pt x="9513" y="2295"/>
                      <a:pt x="9537" y="2474"/>
                      <a:pt x="9489" y="2605"/>
                    </a:cubicBezTo>
                    <a:cubicBezTo>
                      <a:pt x="9466" y="2700"/>
                      <a:pt x="9525" y="2783"/>
                      <a:pt x="9609" y="2819"/>
                    </a:cubicBezTo>
                    <a:cubicBezTo>
                      <a:pt x="10061" y="2926"/>
                      <a:pt x="10371" y="3438"/>
                      <a:pt x="10251" y="3855"/>
                    </a:cubicBezTo>
                    <a:cubicBezTo>
                      <a:pt x="10240" y="3938"/>
                      <a:pt x="10263" y="4010"/>
                      <a:pt x="10323" y="4034"/>
                    </a:cubicBezTo>
                    <a:cubicBezTo>
                      <a:pt x="10609" y="4212"/>
                      <a:pt x="10716" y="4724"/>
                      <a:pt x="10490" y="5105"/>
                    </a:cubicBezTo>
                    <a:cubicBezTo>
                      <a:pt x="10418" y="4950"/>
                      <a:pt x="10299" y="4748"/>
                      <a:pt x="10085" y="4557"/>
                    </a:cubicBezTo>
                    <a:cubicBezTo>
                      <a:pt x="10051" y="4529"/>
                      <a:pt x="10014" y="4514"/>
                      <a:pt x="9978" y="4514"/>
                    </a:cubicBezTo>
                    <a:cubicBezTo>
                      <a:pt x="9939" y="4514"/>
                      <a:pt x="9902" y="4532"/>
                      <a:pt x="9870" y="4569"/>
                    </a:cubicBezTo>
                    <a:cubicBezTo>
                      <a:pt x="9799" y="4653"/>
                      <a:pt x="9799" y="4736"/>
                      <a:pt x="9882" y="4796"/>
                    </a:cubicBezTo>
                    <a:cubicBezTo>
                      <a:pt x="10085" y="4974"/>
                      <a:pt x="10216" y="5200"/>
                      <a:pt x="10287" y="5462"/>
                    </a:cubicBezTo>
                    <a:lnTo>
                      <a:pt x="10287" y="5498"/>
                    </a:lnTo>
                    <a:cubicBezTo>
                      <a:pt x="10463" y="6016"/>
                      <a:pt x="10035" y="6624"/>
                      <a:pt x="9592" y="6624"/>
                    </a:cubicBezTo>
                    <a:cubicBezTo>
                      <a:pt x="9526" y="6624"/>
                      <a:pt x="9459" y="6611"/>
                      <a:pt x="9394" y="6581"/>
                    </a:cubicBezTo>
                    <a:lnTo>
                      <a:pt x="9359" y="6581"/>
                    </a:lnTo>
                    <a:cubicBezTo>
                      <a:pt x="9251" y="6510"/>
                      <a:pt x="9120" y="6462"/>
                      <a:pt x="8989" y="6462"/>
                    </a:cubicBezTo>
                    <a:lnTo>
                      <a:pt x="8180" y="6462"/>
                    </a:lnTo>
                    <a:cubicBezTo>
                      <a:pt x="8096" y="6462"/>
                      <a:pt x="8013" y="6534"/>
                      <a:pt x="8013" y="6629"/>
                    </a:cubicBezTo>
                    <a:cubicBezTo>
                      <a:pt x="8013" y="6712"/>
                      <a:pt x="8096" y="6796"/>
                      <a:pt x="8180" y="6796"/>
                    </a:cubicBezTo>
                    <a:lnTo>
                      <a:pt x="8989" y="6796"/>
                    </a:lnTo>
                    <a:cubicBezTo>
                      <a:pt x="9251" y="6796"/>
                      <a:pt x="9442" y="7046"/>
                      <a:pt x="9370" y="7296"/>
                    </a:cubicBezTo>
                    <a:cubicBezTo>
                      <a:pt x="9370" y="7308"/>
                      <a:pt x="9359" y="7367"/>
                      <a:pt x="9311" y="7605"/>
                    </a:cubicBezTo>
                    <a:cubicBezTo>
                      <a:pt x="9228" y="7927"/>
                      <a:pt x="8942" y="8141"/>
                      <a:pt x="8632" y="8141"/>
                    </a:cubicBezTo>
                    <a:lnTo>
                      <a:pt x="7596" y="8141"/>
                    </a:lnTo>
                    <a:cubicBezTo>
                      <a:pt x="7275" y="8141"/>
                      <a:pt x="6989" y="7927"/>
                      <a:pt x="6918" y="7605"/>
                    </a:cubicBezTo>
                    <a:cubicBezTo>
                      <a:pt x="6870" y="7355"/>
                      <a:pt x="6858" y="7296"/>
                      <a:pt x="6858" y="7296"/>
                    </a:cubicBezTo>
                    <a:cubicBezTo>
                      <a:pt x="6799" y="7046"/>
                      <a:pt x="6977" y="6796"/>
                      <a:pt x="7239" y="6796"/>
                    </a:cubicBezTo>
                    <a:lnTo>
                      <a:pt x="7501" y="6796"/>
                    </a:lnTo>
                    <a:cubicBezTo>
                      <a:pt x="7584" y="6796"/>
                      <a:pt x="7656" y="6712"/>
                      <a:pt x="7656" y="6629"/>
                    </a:cubicBezTo>
                    <a:cubicBezTo>
                      <a:pt x="7656" y="6534"/>
                      <a:pt x="7584" y="6462"/>
                      <a:pt x="7501" y="6462"/>
                    </a:cubicBezTo>
                    <a:lnTo>
                      <a:pt x="7239" y="6462"/>
                    </a:lnTo>
                    <a:cubicBezTo>
                      <a:pt x="6763" y="6462"/>
                      <a:pt x="6430" y="6915"/>
                      <a:pt x="6549" y="7355"/>
                    </a:cubicBezTo>
                    <a:cubicBezTo>
                      <a:pt x="6584" y="7593"/>
                      <a:pt x="6608" y="7665"/>
                      <a:pt x="6608" y="7665"/>
                    </a:cubicBezTo>
                    <a:cubicBezTo>
                      <a:pt x="6727" y="8129"/>
                      <a:pt x="7144" y="8439"/>
                      <a:pt x="7596" y="8439"/>
                    </a:cubicBezTo>
                    <a:lnTo>
                      <a:pt x="8525" y="8439"/>
                    </a:lnTo>
                    <a:lnTo>
                      <a:pt x="8942" y="10380"/>
                    </a:lnTo>
                    <a:cubicBezTo>
                      <a:pt x="8954" y="10463"/>
                      <a:pt x="8942" y="10558"/>
                      <a:pt x="8882" y="10630"/>
                    </a:cubicBezTo>
                    <a:cubicBezTo>
                      <a:pt x="8818" y="10703"/>
                      <a:pt x="8733" y="10737"/>
                      <a:pt x="8650" y="10737"/>
                    </a:cubicBezTo>
                    <a:cubicBezTo>
                      <a:pt x="8517" y="10737"/>
                      <a:pt x="8388" y="10648"/>
                      <a:pt x="8358" y="10487"/>
                    </a:cubicBezTo>
                    <a:cubicBezTo>
                      <a:pt x="8275" y="9903"/>
                      <a:pt x="7739" y="9368"/>
                      <a:pt x="6561" y="8677"/>
                    </a:cubicBezTo>
                    <a:cubicBezTo>
                      <a:pt x="5751" y="8225"/>
                      <a:pt x="5513" y="7570"/>
                      <a:pt x="5620" y="6998"/>
                    </a:cubicBezTo>
                    <a:lnTo>
                      <a:pt x="5620" y="6998"/>
                    </a:lnTo>
                    <a:cubicBezTo>
                      <a:pt x="5918" y="7129"/>
                      <a:pt x="5870" y="7272"/>
                      <a:pt x="6025" y="7272"/>
                    </a:cubicBezTo>
                    <a:cubicBezTo>
                      <a:pt x="6156" y="7272"/>
                      <a:pt x="6227" y="7117"/>
                      <a:pt x="6156" y="7010"/>
                    </a:cubicBezTo>
                    <a:cubicBezTo>
                      <a:pt x="6025" y="6820"/>
                      <a:pt x="5834" y="6712"/>
                      <a:pt x="5620" y="6653"/>
                    </a:cubicBezTo>
                    <a:lnTo>
                      <a:pt x="5584" y="6617"/>
                    </a:lnTo>
                    <a:cubicBezTo>
                      <a:pt x="5560" y="6605"/>
                      <a:pt x="5537" y="6599"/>
                      <a:pt x="5516" y="6599"/>
                    </a:cubicBezTo>
                    <a:cubicBezTo>
                      <a:pt x="5495" y="6599"/>
                      <a:pt x="5477" y="6605"/>
                      <a:pt x="5465" y="6617"/>
                    </a:cubicBezTo>
                    <a:cubicBezTo>
                      <a:pt x="5422" y="6610"/>
                      <a:pt x="5377" y="6607"/>
                      <a:pt x="5333" y="6607"/>
                    </a:cubicBezTo>
                    <a:cubicBezTo>
                      <a:pt x="5145" y="6607"/>
                      <a:pt x="4950" y="6666"/>
                      <a:pt x="4787" y="6772"/>
                    </a:cubicBezTo>
                    <a:cubicBezTo>
                      <a:pt x="4715" y="6831"/>
                      <a:pt x="4703" y="6927"/>
                      <a:pt x="4751" y="6998"/>
                    </a:cubicBezTo>
                    <a:cubicBezTo>
                      <a:pt x="4789" y="7044"/>
                      <a:pt x="4838" y="7071"/>
                      <a:pt x="4886" y="7071"/>
                    </a:cubicBezTo>
                    <a:cubicBezTo>
                      <a:pt x="4913" y="7071"/>
                      <a:pt x="4940" y="7063"/>
                      <a:pt x="4965" y="7046"/>
                    </a:cubicBezTo>
                    <a:cubicBezTo>
                      <a:pt x="5072" y="6974"/>
                      <a:pt x="5191" y="6939"/>
                      <a:pt x="5310" y="6939"/>
                    </a:cubicBezTo>
                    <a:cubicBezTo>
                      <a:pt x="5298" y="7058"/>
                      <a:pt x="5287" y="7224"/>
                      <a:pt x="5298" y="7403"/>
                    </a:cubicBezTo>
                    <a:cubicBezTo>
                      <a:pt x="5049" y="7450"/>
                      <a:pt x="4820" y="7475"/>
                      <a:pt x="4609" y="7475"/>
                    </a:cubicBezTo>
                    <a:cubicBezTo>
                      <a:pt x="3761" y="7475"/>
                      <a:pt x="3208" y="7082"/>
                      <a:pt x="2846" y="6224"/>
                    </a:cubicBezTo>
                    <a:cubicBezTo>
                      <a:pt x="2798" y="6058"/>
                      <a:pt x="2762" y="5796"/>
                      <a:pt x="2798" y="5688"/>
                    </a:cubicBezTo>
                    <a:cubicBezTo>
                      <a:pt x="2822" y="5605"/>
                      <a:pt x="2786" y="5510"/>
                      <a:pt x="2691" y="5486"/>
                    </a:cubicBezTo>
                    <a:cubicBezTo>
                      <a:pt x="2672" y="5478"/>
                      <a:pt x="2652" y="5474"/>
                      <a:pt x="2633" y="5474"/>
                    </a:cubicBezTo>
                    <a:cubicBezTo>
                      <a:pt x="2568" y="5474"/>
                      <a:pt x="2507" y="5517"/>
                      <a:pt x="2489" y="5581"/>
                    </a:cubicBezTo>
                    <a:cubicBezTo>
                      <a:pt x="2429" y="5748"/>
                      <a:pt x="2453" y="5974"/>
                      <a:pt x="2489" y="6141"/>
                    </a:cubicBezTo>
                    <a:cubicBezTo>
                      <a:pt x="2469" y="6142"/>
                      <a:pt x="2450" y="6143"/>
                      <a:pt x="2431" y="6143"/>
                    </a:cubicBezTo>
                    <a:cubicBezTo>
                      <a:pt x="2141" y="6143"/>
                      <a:pt x="1950" y="5980"/>
                      <a:pt x="1905" y="5879"/>
                    </a:cubicBezTo>
                    <a:cubicBezTo>
                      <a:pt x="1893" y="5843"/>
                      <a:pt x="1858" y="5808"/>
                      <a:pt x="1810" y="5796"/>
                    </a:cubicBezTo>
                    <a:cubicBezTo>
                      <a:pt x="1789" y="5787"/>
                      <a:pt x="1771" y="5783"/>
                      <a:pt x="1753" y="5783"/>
                    </a:cubicBezTo>
                    <a:cubicBezTo>
                      <a:pt x="1701" y="5783"/>
                      <a:pt x="1658" y="5816"/>
                      <a:pt x="1596" y="5843"/>
                    </a:cubicBezTo>
                    <a:cubicBezTo>
                      <a:pt x="1552" y="5855"/>
                      <a:pt x="1509" y="5861"/>
                      <a:pt x="1466" y="5861"/>
                    </a:cubicBezTo>
                    <a:cubicBezTo>
                      <a:pt x="1050" y="5861"/>
                      <a:pt x="679" y="5315"/>
                      <a:pt x="798" y="4807"/>
                    </a:cubicBezTo>
                    <a:cubicBezTo>
                      <a:pt x="846" y="4653"/>
                      <a:pt x="643" y="4653"/>
                      <a:pt x="536" y="4260"/>
                    </a:cubicBezTo>
                    <a:cubicBezTo>
                      <a:pt x="417" y="3855"/>
                      <a:pt x="584" y="3462"/>
                      <a:pt x="893" y="3367"/>
                    </a:cubicBezTo>
                    <a:cubicBezTo>
                      <a:pt x="977" y="3343"/>
                      <a:pt x="1036" y="3248"/>
                      <a:pt x="1000" y="3164"/>
                    </a:cubicBezTo>
                    <a:cubicBezTo>
                      <a:pt x="798" y="2664"/>
                      <a:pt x="1131" y="2045"/>
                      <a:pt x="1596" y="2009"/>
                    </a:cubicBezTo>
                    <a:cubicBezTo>
                      <a:pt x="1667" y="2009"/>
                      <a:pt x="1739" y="1950"/>
                      <a:pt x="1739" y="1867"/>
                    </a:cubicBezTo>
                    <a:cubicBezTo>
                      <a:pt x="1781" y="1436"/>
                      <a:pt x="2175" y="1060"/>
                      <a:pt x="2570" y="1060"/>
                    </a:cubicBezTo>
                    <a:cubicBezTo>
                      <a:pt x="2623" y="1060"/>
                      <a:pt x="2675" y="1067"/>
                      <a:pt x="2727" y="1081"/>
                    </a:cubicBezTo>
                    <a:cubicBezTo>
                      <a:pt x="2736" y="1082"/>
                      <a:pt x="2745" y="1083"/>
                      <a:pt x="2754" y="1083"/>
                    </a:cubicBezTo>
                    <a:cubicBezTo>
                      <a:pt x="2816" y="1083"/>
                      <a:pt x="2874" y="1049"/>
                      <a:pt x="2905" y="997"/>
                    </a:cubicBezTo>
                    <a:cubicBezTo>
                      <a:pt x="3065" y="744"/>
                      <a:pt x="3387" y="579"/>
                      <a:pt x="3692" y="579"/>
                    </a:cubicBezTo>
                    <a:cubicBezTo>
                      <a:pt x="3773" y="579"/>
                      <a:pt x="3854" y="591"/>
                      <a:pt x="3929" y="616"/>
                    </a:cubicBezTo>
                    <a:cubicBezTo>
                      <a:pt x="3870" y="700"/>
                      <a:pt x="3810" y="819"/>
                      <a:pt x="3810" y="962"/>
                    </a:cubicBezTo>
                    <a:cubicBezTo>
                      <a:pt x="3774" y="962"/>
                      <a:pt x="3739" y="974"/>
                      <a:pt x="3703" y="974"/>
                    </a:cubicBezTo>
                    <a:cubicBezTo>
                      <a:pt x="3465" y="1045"/>
                      <a:pt x="3298" y="1212"/>
                      <a:pt x="3298" y="1212"/>
                    </a:cubicBezTo>
                    <a:cubicBezTo>
                      <a:pt x="3239" y="1271"/>
                      <a:pt x="3239" y="1378"/>
                      <a:pt x="3298" y="1438"/>
                    </a:cubicBezTo>
                    <a:cubicBezTo>
                      <a:pt x="3328" y="1468"/>
                      <a:pt x="3370" y="1483"/>
                      <a:pt x="3411" y="1483"/>
                    </a:cubicBezTo>
                    <a:cubicBezTo>
                      <a:pt x="3453" y="1483"/>
                      <a:pt x="3495" y="1468"/>
                      <a:pt x="3524" y="1438"/>
                    </a:cubicBezTo>
                    <a:cubicBezTo>
                      <a:pt x="3532" y="1422"/>
                      <a:pt x="3715" y="1247"/>
                      <a:pt x="3964" y="1247"/>
                    </a:cubicBezTo>
                    <a:cubicBezTo>
                      <a:pt x="4094" y="1247"/>
                      <a:pt x="4243" y="1295"/>
                      <a:pt x="4394" y="1438"/>
                    </a:cubicBezTo>
                    <a:cubicBezTo>
                      <a:pt x="4417" y="1462"/>
                      <a:pt x="4465" y="1474"/>
                      <a:pt x="4513" y="1474"/>
                    </a:cubicBezTo>
                    <a:cubicBezTo>
                      <a:pt x="4656" y="1474"/>
                      <a:pt x="4715" y="1295"/>
                      <a:pt x="4632" y="1200"/>
                    </a:cubicBezTo>
                    <a:cubicBezTo>
                      <a:pt x="4465" y="1033"/>
                      <a:pt x="4286" y="962"/>
                      <a:pt x="4132" y="926"/>
                    </a:cubicBezTo>
                    <a:cubicBezTo>
                      <a:pt x="4155" y="819"/>
                      <a:pt x="4251" y="688"/>
                      <a:pt x="4298" y="664"/>
                    </a:cubicBezTo>
                    <a:lnTo>
                      <a:pt x="4298" y="640"/>
                    </a:lnTo>
                    <a:cubicBezTo>
                      <a:pt x="4502" y="424"/>
                      <a:pt x="4770" y="329"/>
                      <a:pt x="5016" y="329"/>
                    </a:cubicBezTo>
                    <a:cubicBezTo>
                      <a:pt x="5257" y="329"/>
                      <a:pt x="5478" y="421"/>
                      <a:pt x="5596" y="581"/>
                    </a:cubicBezTo>
                    <a:cubicBezTo>
                      <a:pt x="5620" y="628"/>
                      <a:pt x="5668" y="640"/>
                      <a:pt x="5715" y="664"/>
                    </a:cubicBezTo>
                    <a:cubicBezTo>
                      <a:pt x="5763" y="664"/>
                      <a:pt x="5799" y="640"/>
                      <a:pt x="5834" y="616"/>
                    </a:cubicBezTo>
                    <a:cubicBezTo>
                      <a:pt x="5984" y="476"/>
                      <a:pt x="6190" y="411"/>
                      <a:pt x="6397" y="411"/>
                    </a:cubicBezTo>
                    <a:cubicBezTo>
                      <a:pt x="6700" y="411"/>
                      <a:pt x="7005" y="552"/>
                      <a:pt x="7132" y="807"/>
                    </a:cubicBezTo>
                    <a:cubicBezTo>
                      <a:pt x="7153" y="869"/>
                      <a:pt x="7210" y="904"/>
                      <a:pt x="7287" y="904"/>
                    </a:cubicBezTo>
                    <a:cubicBezTo>
                      <a:pt x="7299" y="904"/>
                      <a:pt x="7310" y="904"/>
                      <a:pt x="7323" y="902"/>
                    </a:cubicBezTo>
                    <a:cubicBezTo>
                      <a:pt x="7391" y="883"/>
                      <a:pt x="7462" y="874"/>
                      <a:pt x="7533" y="874"/>
                    </a:cubicBezTo>
                    <a:cubicBezTo>
                      <a:pt x="7908" y="874"/>
                      <a:pt x="8292" y="1123"/>
                      <a:pt x="8382" y="1474"/>
                    </a:cubicBezTo>
                    <a:cubicBezTo>
                      <a:pt x="8392" y="1544"/>
                      <a:pt x="8445" y="1598"/>
                      <a:pt x="8519" y="1598"/>
                    </a:cubicBezTo>
                    <a:cubicBezTo>
                      <a:pt x="8533" y="1598"/>
                      <a:pt x="8546" y="1596"/>
                      <a:pt x="8561" y="1593"/>
                    </a:cubicBezTo>
                    <a:cubicBezTo>
                      <a:pt x="8578" y="1591"/>
                      <a:pt x="8595" y="1590"/>
                      <a:pt x="8612" y="1590"/>
                    </a:cubicBezTo>
                    <a:cubicBezTo>
                      <a:pt x="8726" y="1590"/>
                      <a:pt x="8843" y="1624"/>
                      <a:pt x="8978" y="1676"/>
                    </a:cubicBezTo>
                    <a:cubicBezTo>
                      <a:pt x="8994" y="1682"/>
                      <a:pt x="9013" y="1685"/>
                      <a:pt x="9033" y="1685"/>
                    </a:cubicBezTo>
                    <a:cubicBezTo>
                      <a:pt x="9095" y="1685"/>
                      <a:pt x="9162" y="1654"/>
                      <a:pt x="9180" y="1581"/>
                    </a:cubicBezTo>
                    <a:cubicBezTo>
                      <a:pt x="9216" y="1497"/>
                      <a:pt x="9180" y="1402"/>
                      <a:pt x="9097" y="1378"/>
                    </a:cubicBezTo>
                    <a:cubicBezTo>
                      <a:pt x="8942" y="1319"/>
                      <a:pt x="8799" y="1271"/>
                      <a:pt x="8644" y="1271"/>
                    </a:cubicBezTo>
                    <a:cubicBezTo>
                      <a:pt x="8472" y="841"/>
                      <a:pt x="7989" y="547"/>
                      <a:pt x="7502" y="547"/>
                    </a:cubicBezTo>
                    <a:cubicBezTo>
                      <a:pt x="7450" y="547"/>
                      <a:pt x="7398" y="550"/>
                      <a:pt x="7346" y="557"/>
                    </a:cubicBezTo>
                    <a:cubicBezTo>
                      <a:pt x="7145" y="251"/>
                      <a:pt x="6767" y="81"/>
                      <a:pt x="6386" y="81"/>
                    </a:cubicBezTo>
                    <a:cubicBezTo>
                      <a:pt x="6159" y="81"/>
                      <a:pt x="5931" y="142"/>
                      <a:pt x="5739" y="271"/>
                    </a:cubicBezTo>
                    <a:cubicBezTo>
                      <a:pt x="5542" y="91"/>
                      <a:pt x="5272" y="1"/>
                      <a:pt x="49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387" name="Google Shape;1387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Better To Understand The Background First!</a:t>
            </a:r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200365" y="2953081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607313" y="3885644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503999" y="11970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5409099" y="421837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AI And ML?</a:t>
            </a:r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520948" y="4106327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EC605-54C8-F9C3-246D-B2C99AC57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186" y="521663"/>
            <a:ext cx="8059727" cy="572700"/>
          </a:xfrm>
        </p:spPr>
        <p:txBody>
          <a:bodyPr/>
          <a:lstStyle/>
          <a:p>
            <a:r>
              <a:rPr lang="en-US" dirty="0"/>
              <a:t>What Is Artificial Intelligence </a:t>
            </a:r>
            <a:r>
              <a:rPr lang="en-US" dirty="0">
                <a:solidFill>
                  <a:schemeClr val="bg2"/>
                </a:solidFill>
              </a:rPr>
              <a:t>(AI)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F0067-3144-DC41-7B9D-F8E8A92D0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8658" y="1655230"/>
            <a:ext cx="4670770" cy="2095026"/>
          </a:xfrm>
        </p:spPr>
        <p:txBody>
          <a:bodyPr/>
          <a:lstStyle/>
          <a:p>
            <a:pPr marL="139700" indent="0" algn="just">
              <a:buNone/>
            </a:pPr>
            <a:r>
              <a:rPr lang="en-US" sz="2200" b="1" dirty="0">
                <a:solidFill>
                  <a:schemeClr val="bg2"/>
                </a:solidFill>
              </a:rPr>
              <a:t>Artificial Intelligence (AI)</a:t>
            </a:r>
            <a:r>
              <a:rPr lang="en-US" sz="2200" dirty="0"/>
              <a:t> is simply a field focused on</a:t>
            </a:r>
          </a:p>
          <a:p>
            <a:pPr marL="139700" indent="0" algn="just">
              <a:buNone/>
            </a:pPr>
            <a:r>
              <a:rPr lang="en-US" sz="2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Building Systems</a:t>
            </a:r>
            <a:r>
              <a:rPr lang="en-US" sz="2200" dirty="0"/>
              <a:t> with the </a:t>
            </a:r>
            <a:r>
              <a:rPr lang="en-US" sz="2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Ability</a:t>
            </a:r>
            <a:r>
              <a:rPr lang="en-US" sz="2200" dirty="0"/>
              <a:t> to</a:t>
            </a:r>
          </a:p>
          <a:p>
            <a:pPr marL="139700" indent="0" algn="just">
              <a:buNone/>
            </a:pPr>
            <a:r>
              <a:rPr lang="en-US" sz="2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Simulate Human Intelligence</a:t>
            </a:r>
            <a:r>
              <a:rPr lang="en-US" sz="2200" dirty="0"/>
              <a:t>.</a:t>
            </a:r>
          </a:p>
          <a:p>
            <a:pPr algn="just"/>
            <a:endParaRPr lang="en-US" sz="22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22E81E-0221-4898-9BFB-6792BCCF47FC}"/>
              </a:ext>
            </a:extLst>
          </p:cNvPr>
          <p:cNvGrpSpPr/>
          <p:nvPr/>
        </p:nvGrpSpPr>
        <p:grpSpPr>
          <a:xfrm>
            <a:off x="1186231" y="1951097"/>
            <a:ext cx="1282083" cy="1463040"/>
            <a:chOff x="1186231" y="1951097"/>
            <a:chExt cx="1282083" cy="1463040"/>
          </a:xfrm>
        </p:grpSpPr>
        <p:sp>
          <p:nvSpPr>
            <p:cNvPr id="4" name="Google Shape;1325;p39">
              <a:extLst>
                <a:ext uri="{FF2B5EF4-FFF2-40B4-BE49-F238E27FC236}">
                  <a16:creationId xmlns:a16="http://schemas.microsoft.com/office/drawing/2014/main" id="{8EB02D2A-2734-1B6E-B772-911B80C40B66}"/>
                </a:ext>
              </a:extLst>
            </p:cNvPr>
            <p:cNvSpPr/>
            <p:nvPr/>
          </p:nvSpPr>
          <p:spPr>
            <a:xfrm rot="5400000">
              <a:off x="1095753" y="2041575"/>
              <a:ext cx="1463040" cy="128208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" name="Google Shape;1350;p39">
              <a:extLst>
                <a:ext uri="{FF2B5EF4-FFF2-40B4-BE49-F238E27FC236}">
                  <a16:creationId xmlns:a16="http://schemas.microsoft.com/office/drawing/2014/main" id="{5BB799F3-8263-C204-B4C8-C5FAA86DC3AA}"/>
                </a:ext>
              </a:extLst>
            </p:cNvPr>
            <p:cNvGrpSpPr/>
            <p:nvPr/>
          </p:nvGrpSpPr>
          <p:grpSpPr>
            <a:xfrm>
              <a:off x="1318534" y="2205871"/>
              <a:ext cx="1014897" cy="953490"/>
              <a:chOff x="1230449" y="2288393"/>
              <a:chExt cx="590713" cy="601957"/>
            </a:xfrm>
          </p:grpSpPr>
          <p:sp>
            <p:nvSpPr>
              <p:cNvPr id="6" name="Google Shape;1351;p39">
                <a:extLst>
                  <a:ext uri="{FF2B5EF4-FFF2-40B4-BE49-F238E27FC236}">
                    <a16:creationId xmlns:a16="http://schemas.microsoft.com/office/drawing/2014/main" id="{DE8B7A79-E1F9-AA23-6A55-02C577CDB774}"/>
                  </a:ext>
                </a:extLst>
              </p:cNvPr>
              <p:cNvSpPr/>
              <p:nvPr/>
            </p:nvSpPr>
            <p:spPr>
              <a:xfrm>
                <a:off x="1293202" y="2564645"/>
                <a:ext cx="80995" cy="55556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1675" extrusionOk="0">
                    <a:moveTo>
                      <a:pt x="265" y="0"/>
                    </a:moveTo>
                    <a:cubicBezTo>
                      <a:pt x="118" y="0"/>
                      <a:pt x="0" y="119"/>
                      <a:pt x="0" y="266"/>
                    </a:cubicBezTo>
                    <a:cubicBezTo>
                      <a:pt x="0" y="1042"/>
                      <a:pt x="635" y="1675"/>
                      <a:pt x="1414" y="1675"/>
                    </a:cubicBezTo>
                    <a:lnTo>
                      <a:pt x="2177" y="1675"/>
                    </a:lnTo>
                    <a:cubicBezTo>
                      <a:pt x="2324" y="1675"/>
                      <a:pt x="2442" y="1556"/>
                      <a:pt x="2442" y="1409"/>
                    </a:cubicBezTo>
                    <a:cubicBezTo>
                      <a:pt x="2442" y="1262"/>
                      <a:pt x="2324" y="1143"/>
                      <a:pt x="2176" y="1143"/>
                    </a:cubicBezTo>
                    <a:lnTo>
                      <a:pt x="1414" y="1143"/>
                    </a:lnTo>
                    <a:cubicBezTo>
                      <a:pt x="927" y="1143"/>
                      <a:pt x="531" y="750"/>
                      <a:pt x="531" y="266"/>
                    </a:cubicBezTo>
                    <a:cubicBezTo>
                      <a:pt x="531" y="119"/>
                      <a:pt x="412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1352;p39">
                <a:extLst>
                  <a:ext uri="{FF2B5EF4-FFF2-40B4-BE49-F238E27FC236}">
                    <a16:creationId xmlns:a16="http://schemas.microsoft.com/office/drawing/2014/main" id="{4DAE9A6A-C5A7-7366-40C9-D239B59E1367}"/>
                  </a:ext>
                </a:extLst>
              </p:cNvPr>
              <p:cNvSpPr/>
              <p:nvPr/>
            </p:nvSpPr>
            <p:spPr>
              <a:xfrm>
                <a:off x="1327796" y="2667796"/>
                <a:ext cx="129287" cy="53798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622" extrusionOk="0">
                    <a:moveTo>
                      <a:pt x="1361" y="0"/>
                    </a:moveTo>
                    <a:cubicBezTo>
                      <a:pt x="610" y="0"/>
                      <a:pt x="0" y="608"/>
                      <a:pt x="0" y="1355"/>
                    </a:cubicBezTo>
                    <a:cubicBezTo>
                      <a:pt x="0" y="1502"/>
                      <a:pt x="118" y="1621"/>
                      <a:pt x="266" y="1621"/>
                    </a:cubicBezTo>
                    <a:cubicBezTo>
                      <a:pt x="412" y="1621"/>
                      <a:pt x="531" y="1502"/>
                      <a:pt x="531" y="1355"/>
                    </a:cubicBezTo>
                    <a:cubicBezTo>
                      <a:pt x="531" y="902"/>
                      <a:pt x="903" y="532"/>
                      <a:pt x="1361" y="532"/>
                    </a:cubicBezTo>
                    <a:lnTo>
                      <a:pt x="3631" y="532"/>
                    </a:lnTo>
                    <a:cubicBezTo>
                      <a:pt x="3779" y="532"/>
                      <a:pt x="3897" y="413"/>
                      <a:pt x="3897" y="266"/>
                    </a:cubicBezTo>
                    <a:cubicBezTo>
                      <a:pt x="3898" y="119"/>
                      <a:pt x="3779" y="0"/>
                      <a:pt x="36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1353;p39">
                <a:extLst>
                  <a:ext uri="{FF2B5EF4-FFF2-40B4-BE49-F238E27FC236}">
                    <a16:creationId xmlns:a16="http://schemas.microsoft.com/office/drawing/2014/main" id="{B21C33B5-70E5-CE49-7ACD-3AD8A434CE4C}"/>
                  </a:ext>
                </a:extLst>
              </p:cNvPr>
              <p:cNvSpPr/>
              <p:nvPr/>
            </p:nvSpPr>
            <p:spPr>
              <a:xfrm>
                <a:off x="1474695" y="2667796"/>
                <a:ext cx="54229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532" extrusionOk="0">
                    <a:moveTo>
                      <a:pt x="266" y="0"/>
                    </a:moveTo>
                    <a:cubicBezTo>
                      <a:pt x="119" y="0"/>
                      <a:pt x="1" y="119"/>
                      <a:pt x="1" y="266"/>
                    </a:cubicBezTo>
                    <a:cubicBezTo>
                      <a:pt x="1" y="413"/>
                      <a:pt x="119" y="532"/>
                      <a:pt x="266" y="532"/>
                    </a:cubicBezTo>
                    <a:lnTo>
                      <a:pt x="1368" y="532"/>
                    </a:lnTo>
                    <a:cubicBezTo>
                      <a:pt x="1515" y="532"/>
                      <a:pt x="1634" y="413"/>
                      <a:pt x="1634" y="266"/>
                    </a:cubicBezTo>
                    <a:cubicBezTo>
                      <a:pt x="1634" y="119"/>
                      <a:pt x="1515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1354;p39">
                <a:extLst>
                  <a:ext uri="{FF2B5EF4-FFF2-40B4-BE49-F238E27FC236}">
                    <a16:creationId xmlns:a16="http://schemas.microsoft.com/office/drawing/2014/main" id="{4B8181BF-CCEE-C86F-97DE-59E7DBC1A766}"/>
                  </a:ext>
                </a:extLst>
              </p:cNvPr>
              <p:cNvSpPr/>
              <p:nvPr/>
            </p:nvSpPr>
            <p:spPr>
              <a:xfrm>
                <a:off x="1394429" y="2496453"/>
                <a:ext cx="72504" cy="72206"/>
              </a:xfrm>
              <a:custGeom>
                <a:avLst/>
                <a:gdLst/>
                <a:ahLst/>
                <a:cxnLst/>
                <a:rect l="l" t="t" r="r" b="b"/>
                <a:pathLst>
                  <a:path w="2186" h="2177" extrusionOk="0">
                    <a:moveTo>
                      <a:pt x="1920" y="1"/>
                    </a:moveTo>
                    <a:cubicBezTo>
                      <a:pt x="1773" y="1"/>
                      <a:pt x="1654" y="120"/>
                      <a:pt x="1654" y="266"/>
                    </a:cubicBezTo>
                    <a:cubicBezTo>
                      <a:pt x="1654" y="1026"/>
                      <a:pt x="1031" y="1645"/>
                      <a:pt x="267" y="1645"/>
                    </a:cubicBezTo>
                    <a:cubicBezTo>
                      <a:pt x="120" y="1645"/>
                      <a:pt x="1" y="1763"/>
                      <a:pt x="1" y="1910"/>
                    </a:cubicBezTo>
                    <a:cubicBezTo>
                      <a:pt x="1" y="2058"/>
                      <a:pt x="120" y="2176"/>
                      <a:pt x="267" y="2176"/>
                    </a:cubicBezTo>
                    <a:cubicBezTo>
                      <a:pt x="1324" y="2176"/>
                      <a:pt x="2186" y="1320"/>
                      <a:pt x="2186" y="266"/>
                    </a:cubicBezTo>
                    <a:cubicBezTo>
                      <a:pt x="2186" y="120"/>
                      <a:pt x="2066" y="1"/>
                      <a:pt x="19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1355;p39">
                <a:extLst>
                  <a:ext uri="{FF2B5EF4-FFF2-40B4-BE49-F238E27FC236}">
                    <a16:creationId xmlns:a16="http://schemas.microsoft.com/office/drawing/2014/main" id="{7FA1466D-6F9D-C951-9917-343E7F6B2AA6}"/>
                  </a:ext>
                </a:extLst>
              </p:cNvPr>
              <p:cNvSpPr/>
              <p:nvPr/>
            </p:nvSpPr>
            <p:spPr>
              <a:xfrm>
                <a:off x="1400798" y="2363053"/>
                <a:ext cx="49585" cy="4514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361" extrusionOk="0">
                    <a:moveTo>
                      <a:pt x="1163" y="0"/>
                    </a:moveTo>
                    <a:cubicBezTo>
                      <a:pt x="560" y="0"/>
                      <a:pt x="50" y="469"/>
                      <a:pt x="11" y="1077"/>
                    </a:cubicBezTo>
                    <a:cubicBezTo>
                      <a:pt x="1" y="1224"/>
                      <a:pt x="112" y="1350"/>
                      <a:pt x="258" y="1359"/>
                    </a:cubicBezTo>
                    <a:cubicBezTo>
                      <a:pt x="264" y="1360"/>
                      <a:pt x="271" y="1360"/>
                      <a:pt x="276" y="1360"/>
                    </a:cubicBezTo>
                    <a:cubicBezTo>
                      <a:pt x="414" y="1360"/>
                      <a:pt x="531" y="1252"/>
                      <a:pt x="541" y="1112"/>
                    </a:cubicBezTo>
                    <a:cubicBezTo>
                      <a:pt x="562" y="784"/>
                      <a:pt x="837" y="532"/>
                      <a:pt x="1163" y="532"/>
                    </a:cubicBezTo>
                    <a:cubicBezTo>
                      <a:pt x="1176" y="532"/>
                      <a:pt x="1190" y="533"/>
                      <a:pt x="1203" y="534"/>
                    </a:cubicBezTo>
                    <a:cubicBezTo>
                      <a:pt x="1209" y="534"/>
                      <a:pt x="1215" y="534"/>
                      <a:pt x="1222" y="534"/>
                    </a:cubicBezTo>
                    <a:cubicBezTo>
                      <a:pt x="1360" y="534"/>
                      <a:pt x="1476" y="426"/>
                      <a:pt x="1485" y="286"/>
                    </a:cubicBezTo>
                    <a:cubicBezTo>
                      <a:pt x="1495" y="139"/>
                      <a:pt x="1384" y="13"/>
                      <a:pt x="1237" y="3"/>
                    </a:cubicBezTo>
                    <a:cubicBezTo>
                      <a:pt x="1212" y="1"/>
                      <a:pt x="1188" y="0"/>
                      <a:pt x="1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1356;p39">
                <a:extLst>
                  <a:ext uri="{FF2B5EF4-FFF2-40B4-BE49-F238E27FC236}">
                    <a16:creationId xmlns:a16="http://schemas.microsoft.com/office/drawing/2014/main" id="{02BB1A95-2BEE-339E-5609-FBB1CFAF5A3D}"/>
                  </a:ext>
                </a:extLst>
              </p:cNvPr>
              <p:cNvSpPr/>
              <p:nvPr/>
            </p:nvSpPr>
            <p:spPr>
              <a:xfrm>
                <a:off x="1403351" y="2707033"/>
                <a:ext cx="52902" cy="87761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646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cubicBezTo>
                      <a:pt x="1" y="414"/>
                      <a:pt x="120" y="533"/>
                      <a:pt x="267" y="533"/>
                    </a:cubicBezTo>
                    <a:cubicBezTo>
                      <a:pt x="705" y="533"/>
                      <a:pt x="1062" y="888"/>
                      <a:pt x="1062" y="1323"/>
                    </a:cubicBezTo>
                    <a:cubicBezTo>
                      <a:pt x="1062" y="1760"/>
                      <a:pt x="705" y="2115"/>
                      <a:pt x="267" y="2115"/>
                    </a:cubicBezTo>
                    <a:cubicBezTo>
                      <a:pt x="120" y="2115"/>
                      <a:pt x="1" y="2234"/>
                      <a:pt x="1" y="2380"/>
                    </a:cubicBezTo>
                    <a:cubicBezTo>
                      <a:pt x="1" y="2528"/>
                      <a:pt x="120" y="2646"/>
                      <a:pt x="267" y="2646"/>
                    </a:cubicBezTo>
                    <a:cubicBezTo>
                      <a:pt x="999" y="2646"/>
                      <a:pt x="1594" y="2052"/>
                      <a:pt x="1594" y="1323"/>
                    </a:cubicBezTo>
                    <a:cubicBezTo>
                      <a:pt x="1594" y="594"/>
                      <a:pt x="999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357;p39">
                <a:extLst>
                  <a:ext uri="{FF2B5EF4-FFF2-40B4-BE49-F238E27FC236}">
                    <a16:creationId xmlns:a16="http://schemas.microsoft.com/office/drawing/2014/main" id="{B067543F-FED7-D644-6E63-CBB1900041F1}"/>
                  </a:ext>
                </a:extLst>
              </p:cNvPr>
              <p:cNvSpPr/>
              <p:nvPr/>
            </p:nvSpPr>
            <p:spPr>
              <a:xfrm>
                <a:off x="1493600" y="2499405"/>
                <a:ext cx="47695" cy="77413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2334" extrusionOk="0">
                    <a:moveTo>
                      <a:pt x="266" y="1"/>
                    </a:moveTo>
                    <a:cubicBezTo>
                      <a:pt x="120" y="1"/>
                      <a:pt x="0" y="120"/>
                      <a:pt x="0" y="267"/>
                    </a:cubicBezTo>
                    <a:cubicBezTo>
                      <a:pt x="0" y="414"/>
                      <a:pt x="120" y="533"/>
                      <a:pt x="266" y="533"/>
                    </a:cubicBezTo>
                    <a:cubicBezTo>
                      <a:pt x="619" y="533"/>
                      <a:pt x="906" y="817"/>
                      <a:pt x="906" y="1167"/>
                    </a:cubicBezTo>
                    <a:cubicBezTo>
                      <a:pt x="906" y="1517"/>
                      <a:pt x="619" y="1803"/>
                      <a:pt x="266" y="1803"/>
                    </a:cubicBezTo>
                    <a:cubicBezTo>
                      <a:pt x="120" y="1803"/>
                      <a:pt x="0" y="1922"/>
                      <a:pt x="0" y="2069"/>
                    </a:cubicBezTo>
                    <a:cubicBezTo>
                      <a:pt x="0" y="2216"/>
                      <a:pt x="120" y="2334"/>
                      <a:pt x="266" y="2334"/>
                    </a:cubicBezTo>
                    <a:cubicBezTo>
                      <a:pt x="912" y="2334"/>
                      <a:pt x="1437" y="1811"/>
                      <a:pt x="1437" y="1167"/>
                    </a:cubicBezTo>
                    <a:cubicBezTo>
                      <a:pt x="1438" y="524"/>
                      <a:pt x="912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1358;p39">
                <a:extLst>
                  <a:ext uri="{FF2B5EF4-FFF2-40B4-BE49-F238E27FC236}">
                    <a16:creationId xmlns:a16="http://schemas.microsoft.com/office/drawing/2014/main" id="{F0F49D6C-E976-739A-3725-8B7E4E3500EF}"/>
                  </a:ext>
                </a:extLst>
              </p:cNvPr>
              <p:cNvSpPr/>
              <p:nvPr/>
            </p:nvSpPr>
            <p:spPr>
              <a:xfrm>
                <a:off x="1338244" y="2443319"/>
                <a:ext cx="62919" cy="107761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3249" extrusionOk="0">
                    <a:moveTo>
                      <a:pt x="266" y="1"/>
                    </a:moveTo>
                    <a:cubicBezTo>
                      <a:pt x="120" y="1"/>
                      <a:pt x="1" y="120"/>
                      <a:pt x="1" y="267"/>
                    </a:cubicBezTo>
                    <a:cubicBezTo>
                      <a:pt x="1" y="414"/>
                      <a:pt x="120" y="533"/>
                      <a:pt x="266" y="533"/>
                    </a:cubicBezTo>
                    <a:cubicBezTo>
                      <a:pt x="872" y="533"/>
                      <a:pt x="1365" y="1022"/>
                      <a:pt x="1365" y="1625"/>
                    </a:cubicBezTo>
                    <a:cubicBezTo>
                      <a:pt x="1365" y="2228"/>
                      <a:pt x="872" y="2718"/>
                      <a:pt x="266" y="2718"/>
                    </a:cubicBezTo>
                    <a:cubicBezTo>
                      <a:pt x="120" y="2718"/>
                      <a:pt x="1" y="2837"/>
                      <a:pt x="1" y="2982"/>
                    </a:cubicBezTo>
                    <a:cubicBezTo>
                      <a:pt x="1" y="3130"/>
                      <a:pt x="120" y="3248"/>
                      <a:pt x="266" y="3248"/>
                    </a:cubicBezTo>
                    <a:cubicBezTo>
                      <a:pt x="1166" y="3248"/>
                      <a:pt x="1897" y="2520"/>
                      <a:pt x="1897" y="1625"/>
                    </a:cubicBezTo>
                    <a:cubicBezTo>
                      <a:pt x="1897" y="730"/>
                      <a:pt x="11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1359;p39">
                <a:extLst>
                  <a:ext uri="{FF2B5EF4-FFF2-40B4-BE49-F238E27FC236}">
                    <a16:creationId xmlns:a16="http://schemas.microsoft.com/office/drawing/2014/main" id="{3308234B-D874-E388-E8AE-380E95953E4A}"/>
                  </a:ext>
                </a:extLst>
              </p:cNvPr>
              <p:cNvSpPr/>
              <p:nvPr/>
            </p:nvSpPr>
            <p:spPr>
              <a:xfrm>
                <a:off x="1731544" y="2442954"/>
                <a:ext cx="60166" cy="59934"/>
              </a:xfrm>
              <a:custGeom>
                <a:avLst/>
                <a:gdLst/>
                <a:ahLst/>
                <a:cxnLst/>
                <a:rect l="l" t="t" r="r" b="b"/>
                <a:pathLst>
                  <a:path w="1814" h="1807" extrusionOk="0">
                    <a:moveTo>
                      <a:pt x="907" y="532"/>
                    </a:moveTo>
                    <a:cubicBezTo>
                      <a:pt x="1113" y="532"/>
                      <a:pt x="1282" y="699"/>
                      <a:pt x="1282" y="903"/>
                    </a:cubicBezTo>
                    <a:cubicBezTo>
                      <a:pt x="1282" y="1108"/>
                      <a:pt x="1113" y="1275"/>
                      <a:pt x="907" y="1275"/>
                    </a:cubicBezTo>
                    <a:cubicBezTo>
                      <a:pt x="701" y="1275"/>
                      <a:pt x="532" y="1108"/>
                      <a:pt x="532" y="903"/>
                    </a:cubicBezTo>
                    <a:cubicBezTo>
                      <a:pt x="532" y="699"/>
                      <a:pt x="701" y="532"/>
                      <a:pt x="907" y="532"/>
                    </a:cubicBezTo>
                    <a:close/>
                    <a:moveTo>
                      <a:pt x="907" y="0"/>
                    </a:moveTo>
                    <a:cubicBezTo>
                      <a:pt x="407" y="0"/>
                      <a:pt x="0" y="405"/>
                      <a:pt x="0" y="903"/>
                    </a:cubicBezTo>
                    <a:cubicBezTo>
                      <a:pt x="0" y="1401"/>
                      <a:pt x="407" y="1807"/>
                      <a:pt x="907" y="1807"/>
                    </a:cubicBezTo>
                    <a:cubicBezTo>
                      <a:pt x="1407" y="1807"/>
                      <a:pt x="1814" y="1401"/>
                      <a:pt x="1814" y="903"/>
                    </a:cubicBezTo>
                    <a:cubicBezTo>
                      <a:pt x="1814" y="405"/>
                      <a:pt x="1407" y="0"/>
                      <a:pt x="9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1360;p39">
                <a:extLst>
                  <a:ext uri="{FF2B5EF4-FFF2-40B4-BE49-F238E27FC236}">
                    <a16:creationId xmlns:a16="http://schemas.microsoft.com/office/drawing/2014/main" id="{C844652C-2153-C6E2-A2B5-356EBC62A4FC}"/>
                  </a:ext>
                </a:extLst>
              </p:cNvPr>
              <p:cNvSpPr/>
              <p:nvPr/>
            </p:nvSpPr>
            <p:spPr>
              <a:xfrm>
                <a:off x="1761030" y="2668626"/>
                <a:ext cx="60133" cy="59934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807" extrusionOk="0">
                    <a:moveTo>
                      <a:pt x="906" y="533"/>
                    </a:moveTo>
                    <a:cubicBezTo>
                      <a:pt x="1112" y="533"/>
                      <a:pt x="1281" y="699"/>
                      <a:pt x="1281" y="903"/>
                    </a:cubicBezTo>
                    <a:cubicBezTo>
                      <a:pt x="1281" y="1109"/>
                      <a:pt x="1112" y="1275"/>
                      <a:pt x="906" y="1275"/>
                    </a:cubicBezTo>
                    <a:cubicBezTo>
                      <a:pt x="700" y="1275"/>
                      <a:pt x="531" y="1109"/>
                      <a:pt x="531" y="903"/>
                    </a:cubicBezTo>
                    <a:cubicBezTo>
                      <a:pt x="531" y="699"/>
                      <a:pt x="700" y="533"/>
                      <a:pt x="906" y="533"/>
                    </a:cubicBezTo>
                    <a:close/>
                    <a:moveTo>
                      <a:pt x="906" y="1"/>
                    </a:moveTo>
                    <a:cubicBezTo>
                      <a:pt x="407" y="1"/>
                      <a:pt x="1" y="405"/>
                      <a:pt x="1" y="903"/>
                    </a:cubicBezTo>
                    <a:cubicBezTo>
                      <a:pt x="1" y="1401"/>
                      <a:pt x="407" y="1807"/>
                      <a:pt x="906" y="1807"/>
                    </a:cubicBezTo>
                    <a:cubicBezTo>
                      <a:pt x="1406" y="1807"/>
                      <a:pt x="1813" y="1401"/>
                      <a:pt x="1813" y="903"/>
                    </a:cubicBezTo>
                    <a:cubicBezTo>
                      <a:pt x="1813" y="405"/>
                      <a:pt x="1406" y="1"/>
                      <a:pt x="9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1361;p39">
                <a:extLst>
                  <a:ext uri="{FF2B5EF4-FFF2-40B4-BE49-F238E27FC236}">
                    <a16:creationId xmlns:a16="http://schemas.microsoft.com/office/drawing/2014/main" id="{F95C3591-2320-6E82-EA46-5216A75A4CE2}"/>
                  </a:ext>
                </a:extLst>
              </p:cNvPr>
              <p:cNvSpPr/>
              <p:nvPr/>
            </p:nvSpPr>
            <p:spPr>
              <a:xfrm>
                <a:off x="1725408" y="2546768"/>
                <a:ext cx="77280" cy="76119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295" extrusionOk="0">
                    <a:moveTo>
                      <a:pt x="1423" y="1020"/>
                    </a:moveTo>
                    <a:cubicBezTo>
                      <a:pt x="1629" y="1020"/>
                      <a:pt x="1797" y="1187"/>
                      <a:pt x="1797" y="1391"/>
                    </a:cubicBezTo>
                    <a:cubicBezTo>
                      <a:pt x="1797" y="1596"/>
                      <a:pt x="1629" y="1763"/>
                      <a:pt x="1423" y="1763"/>
                    </a:cubicBezTo>
                    <a:cubicBezTo>
                      <a:pt x="1216" y="1763"/>
                      <a:pt x="1048" y="1596"/>
                      <a:pt x="1048" y="1391"/>
                    </a:cubicBezTo>
                    <a:cubicBezTo>
                      <a:pt x="1048" y="1187"/>
                      <a:pt x="1216" y="1020"/>
                      <a:pt x="1423" y="1020"/>
                    </a:cubicBezTo>
                    <a:close/>
                    <a:moveTo>
                      <a:pt x="292" y="0"/>
                    </a:moveTo>
                    <a:cubicBezTo>
                      <a:pt x="224" y="0"/>
                      <a:pt x="156" y="27"/>
                      <a:pt x="104" y="79"/>
                    </a:cubicBezTo>
                    <a:cubicBezTo>
                      <a:pt x="1" y="183"/>
                      <a:pt x="1" y="351"/>
                      <a:pt x="104" y="455"/>
                    </a:cubicBezTo>
                    <a:lnTo>
                      <a:pt x="622" y="969"/>
                    </a:lnTo>
                    <a:cubicBezTo>
                      <a:pt x="555" y="1096"/>
                      <a:pt x="516" y="1239"/>
                      <a:pt x="516" y="1391"/>
                    </a:cubicBezTo>
                    <a:cubicBezTo>
                      <a:pt x="516" y="1889"/>
                      <a:pt x="923" y="2295"/>
                      <a:pt x="1423" y="2295"/>
                    </a:cubicBezTo>
                    <a:cubicBezTo>
                      <a:pt x="1923" y="2295"/>
                      <a:pt x="2328" y="1889"/>
                      <a:pt x="2328" y="1391"/>
                    </a:cubicBezTo>
                    <a:cubicBezTo>
                      <a:pt x="2329" y="893"/>
                      <a:pt x="1923" y="488"/>
                      <a:pt x="1423" y="488"/>
                    </a:cubicBezTo>
                    <a:cubicBezTo>
                      <a:pt x="1270" y="488"/>
                      <a:pt x="1125" y="527"/>
                      <a:pt x="997" y="593"/>
                    </a:cubicBezTo>
                    <a:lnTo>
                      <a:pt x="480" y="78"/>
                    </a:lnTo>
                    <a:cubicBezTo>
                      <a:pt x="428" y="26"/>
                      <a:pt x="360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1362;p39">
                <a:extLst>
                  <a:ext uri="{FF2B5EF4-FFF2-40B4-BE49-F238E27FC236}">
                    <a16:creationId xmlns:a16="http://schemas.microsoft.com/office/drawing/2014/main" id="{7F526A62-8D49-F870-2981-038633B1A904}"/>
                  </a:ext>
                </a:extLst>
              </p:cNvPr>
              <p:cNvSpPr/>
              <p:nvPr/>
            </p:nvSpPr>
            <p:spPr>
              <a:xfrm>
                <a:off x="1722655" y="2760698"/>
                <a:ext cx="60133" cy="59934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1807" extrusionOk="0">
                    <a:moveTo>
                      <a:pt x="906" y="532"/>
                    </a:moveTo>
                    <a:cubicBezTo>
                      <a:pt x="1113" y="532"/>
                      <a:pt x="1281" y="698"/>
                      <a:pt x="1281" y="903"/>
                    </a:cubicBezTo>
                    <a:cubicBezTo>
                      <a:pt x="1281" y="1108"/>
                      <a:pt x="1113" y="1274"/>
                      <a:pt x="906" y="1274"/>
                    </a:cubicBezTo>
                    <a:cubicBezTo>
                      <a:pt x="700" y="1274"/>
                      <a:pt x="532" y="1108"/>
                      <a:pt x="532" y="903"/>
                    </a:cubicBezTo>
                    <a:cubicBezTo>
                      <a:pt x="532" y="698"/>
                      <a:pt x="700" y="532"/>
                      <a:pt x="906" y="532"/>
                    </a:cubicBezTo>
                    <a:close/>
                    <a:moveTo>
                      <a:pt x="906" y="0"/>
                    </a:moveTo>
                    <a:cubicBezTo>
                      <a:pt x="407" y="0"/>
                      <a:pt x="0" y="405"/>
                      <a:pt x="0" y="903"/>
                    </a:cubicBezTo>
                    <a:cubicBezTo>
                      <a:pt x="0" y="1400"/>
                      <a:pt x="407" y="1806"/>
                      <a:pt x="906" y="1806"/>
                    </a:cubicBezTo>
                    <a:cubicBezTo>
                      <a:pt x="1406" y="1806"/>
                      <a:pt x="1813" y="1400"/>
                      <a:pt x="1813" y="903"/>
                    </a:cubicBezTo>
                    <a:cubicBezTo>
                      <a:pt x="1813" y="405"/>
                      <a:pt x="1406" y="0"/>
                      <a:pt x="9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1363;p39">
                <a:extLst>
                  <a:ext uri="{FF2B5EF4-FFF2-40B4-BE49-F238E27FC236}">
                    <a16:creationId xmlns:a16="http://schemas.microsoft.com/office/drawing/2014/main" id="{A92E931F-EA5A-6A77-C76B-C613E7A80995}"/>
                  </a:ext>
                </a:extLst>
              </p:cNvPr>
              <p:cNvSpPr/>
              <p:nvPr/>
            </p:nvSpPr>
            <p:spPr>
              <a:xfrm>
                <a:off x="1230449" y="2288393"/>
                <a:ext cx="510547" cy="601957"/>
              </a:xfrm>
              <a:custGeom>
                <a:avLst/>
                <a:gdLst/>
                <a:ahLst/>
                <a:cxnLst/>
                <a:rect l="l" t="t" r="r" b="b"/>
                <a:pathLst>
                  <a:path w="15393" h="18149" extrusionOk="0">
                    <a:moveTo>
                      <a:pt x="11924" y="2067"/>
                    </a:moveTo>
                    <a:cubicBezTo>
                      <a:pt x="12131" y="2067"/>
                      <a:pt x="12299" y="2234"/>
                      <a:pt x="12299" y="2439"/>
                    </a:cubicBezTo>
                    <a:cubicBezTo>
                      <a:pt x="12299" y="2643"/>
                      <a:pt x="12131" y="2810"/>
                      <a:pt x="11924" y="2810"/>
                    </a:cubicBezTo>
                    <a:cubicBezTo>
                      <a:pt x="11718" y="2810"/>
                      <a:pt x="11550" y="2643"/>
                      <a:pt x="11550" y="2439"/>
                    </a:cubicBezTo>
                    <a:cubicBezTo>
                      <a:pt x="11550" y="2234"/>
                      <a:pt x="11718" y="2067"/>
                      <a:pt x="11924" y="2067"/>
                    </a:cubicBezTo>
                    <a:close/>
                    <a:moveTo>
                      <a:pt x="14486" y="2561"/>
                    </a:moveTo>
                    <a:cubicBezTo>
                      <a:pt x="14693" y="2561"/>
                      <a:pt x="14861" y="2727"/>
                      <a:pt x="14861" y="2932"/>
                    </a:cubicBezTo>
                    <a:cubicBezTo>
                      <a:pt x="14861" y="3137"/>
                      <a:pt x="14693" y="3303"/>
                      <a:pt x="14486" y="3303"/>
                    </a:cubicBezTo>
                    <a:cubicBezTo>
                      <a:pt x="14280" y="3303"/>
                      <a:pt x="14111" y="3137"/>
                      <a:pt x="14111" y="2932"/>
                    </a:cubicBezTo>
                    <a:cubicBezTo>
                      <a:pt x="14111" y="2727"/>
                      <a:pt x="14280" y="2561"/>
                      <a:pt x="14486" y="2561"/>
                    </a:cubicBezTo>
                    <a:close/>
                    <a:moveTo>
                      <a:pt x="11967" y="8060"/>
                    </a:moveTo>
                    <a:cubicBezTo>
                      <a:pt x="12173" y="8060"/>
                      <a:pt x="12340" y="8226"/>
                      <a:pt x="12340" y="8431"/>
                    </a:cubicBezTo>
                    <a:cubicBezTo>
                      <a:pt x="12340" y="8636"/>
                      <a:pt x="12173" y="8802"/>
                      <a:pt x="11967" y="8802"/>
                    </a:cubicBezTo>
                    <a:cubicBezTo>
                      <a:pt x="11759" y="8802"/>
                      <a:pt x="11592" y="8636"/>
                      <a:pt x="11592" y="8431"/>
                    </a:cubicBezTo>
                    <a:cubicBezTo>
                      <a:pt x="11592" y="8226"/>
                      <a:pt x="11759" y="8060"/>
                      <a:pt x="11967" y="8060"/>
                    </a:cubicBezTo>
                    <a:close/>
                    <a:moveTo>
                      <a:pt x="14073" y="10526"/>
                    </a:moveTo>
                    <a:cubicBezTo>
                      <a:pt x="14280" y="10526"/>
                      <a:pt x="14448" y="10693"/>
                      <a:pt x="14448" y="10898"/>
                    </a:cubicBezTo>
                    <a:cubicBezTo>
                      <a:pt x="14448" y="11102"/>
                      <a:pt x="14280" y="11269"/>
                      <a:pt x="14073" y="11269"/>
                    </a:cubicBezTo>
                    <a:cubicBezTo>
                      <a:pt x="13867" y="11269"/>
                      <a:pt x="13699" y="11102"/>
                      <a:pt x="13699" y="10898"/>
                    </a:cubicBezTo>
                    <a:cubicBezTo>
                      <a:pt x="13699" y="10693"/>
                      <a:pt x="13867" y="10526"/>
                      <a:pt x="14073" y="10526"/>
                    </a:cubicBezTo>
                    <a:close/>
                    <a:moveTo>
                      <a:pt x="13619" y="12838"/>
                    </a:moveTo>
                    <a:cubicBezTo>
                      <a:pt x="13825" y="12838"/>
                      <a:pt x="13993" y="13006"/>
                      <a:pt x="13993" y="13210"/>
                    </a:cubicBezTo>
                    <a:cubicBezTo>
                      <a:pt x="13993" y="13416"/>
                      <a:pt x="13825" y="13582"/>
                      <a:pt x="13619" y="13582"/>
                    </a:cubicBezTo>
                    <a:cubicBezTo>
                      <a:pt x="13412" y="13582"/>
                      <a:pt x="13244" y="13416"/>
                      <a:pt x="13244" y="13210"/>
                    </a:cubicBezTo>
                    <a:cubicBezTo>
                      <a:pt x="13244" y="13006"/>
                      <a:pt x="13412" y="12838"/>
                      <a:pt x="13619" y="12838"/>
                    </a:cubicBezTo>
                    <a:close/>
                    <a:moveTo>
                      <a:pt x="13371" y="16210"/>
                    </a:moveTo>
                    <a:cubicBezTo>
                      <a:pt x="13577" y="16210"/>
                      <a:pt x="13745" y="16377"/>
                      <a:pt x="13745" y="16582"/>
                    </a:cubicBezTo>
                    <a:cubicBezTo>
                      <a:pt x="13745" y="16786"/>
                      <a:pt x="13577" y="16953"/>
                      <a:pt x="13371" y="16953"/>
                    </a:cubicBezTo>
                    <a:cubicBezTo>
                      <a:pt x="13165" y="16953"/>
                      <a:pt x="12996" y="16786"/>
                      <a:pt x="12996" y="16582"/>
                    </a:cubicBezTo>
                    <a:cubicBezTo>
                      <a:pt x="12996" y="16377"/>
                      <a:pt x="13165" y="16210"/>
                      <a:pt x="13371" y="16210"/>
                    </a:cubicBezTo>
                    <a:close/>
                    <a:moveTo>
                      <a:pt x="8299" y="0"/>
                    </a:moveTo>
                    <a:cubicBezTo>
                      <a:pt x="7455" y="0"/>
                      <a:pt x="6697" y="492"/>
                      <a:pt x="6352" y="1245"/>
                    </a:cubicBezTo>
                    <a:cubicBezTo>
                      <a:pt x="6299" y="1240"/>
                      <a:pt x="6246" y="1238"/>
                      <a:pt x="6193" y="1238"/>
                    </a:cubicBezTo>
                    <a:cubicBezTo>
                      <a:pt x="4966" y="1238"/>
                      <a:pt x="3964" y="2219"/>
                      <a:pt x="3935" y="3435"/>
                    </a:cubicBezTo>
                    <a:cubicBezTo>
                      <a:pt x="3830" y="3419"/>
                      <a:pt x="3722" y="3411"/>
                      <a:pt x="3615" y="3411"/>
                    </a:cubicBezTo>
                    <a:cubicBezTo>
                      <a:pt x="2370" y="3411"/>
                      <a:pt x="1356" y="4420"/>
                      <a:pt x="1356" y="5660"/>
                    </a:cubicBezTo>
                    <a:cubicBezTo>
                      <a:pt x="1356" y="5933"/>
                      <a:pt x="1403" y="6195"/>
                      <a:pt x="1498" y="6446"/>
                    </a:cubicBezTo>
                    <a:cubicBezTo>
                      <a:pt x="569" y="6997"/>
                      <a:pt x="1" y="7983"/>
                      <a:pt x="1" y="9074"/>
                    </a:cubicBezTo>
                    <a:cubicBezTo>
                      <a:pt x="1" y="9661"/>
                      <a:pt x="168" y="10231"/>
                      <a:pt x="483" y="10721"/>
                    </a:cubicBezTo>
                    <a:cubicBezTo>
                      <a:pt x="744" y="11127"/>
                      <a:pt x="1094" y="11464"/>
                      <a:pt x="1507" y="11708"/>
                    </a:cubicBezTo>
                    <a:cubicBezTo>
                      <a:pt x="1408" y="11965"/>
                      <a:pt x="1356" y="12239"/>
                      <a:pt x="1356" y="12515"/>
                    </a:cubicBezTo>
                    <a:cubicBezTo>
                      <a:pt x="1356" y="13062"/>
                      <a:pt x="1555" y="13590"/>
                      <a:pt x="1919" y="14001"/>
                    </a:cubicBezTo>
                    <a:cubicBezTo>
                      <a:pt x="1971" y="14060"/>
                      <a:pt x="2044" y="14090"/>
                      <a:pt x="2118" y="14090"/>
                    </a:cubicBezTo>
                    <a:cubicBezTo>
                      <a:pt x="2180" y="14090"/>
                      <a:pt x="2243" y="14068"/>
                      <a:pt x="2294" y="14023"/>
                    </a:cubicBezTo>
                    <a:cubicBezTo>
                      <a:pt x="2404" y="13926"/>
                      <a:pt x="2415" y="13758"/>
                      <a:pt x="2317" y="13649"/>
                    </a:cubicBezTo>
                    <a:cubicBezTo>
                      <a:pt x="2040" y="13335"/>
                      <a:pt x="1888" y="12933"/>
                      <a:pt x="1888" y="12515"/>
                    </a:cubicBezTo>
                    <a:cubicBezTo>
                      <a:pt x="1888" y="12234"/>
                      <a:pt x="1954" y="11966"/>
                      <a:pt x="2085" y="11718"/>
                    </a:cubicBezTo>
                    <a:cubicBezTo>
                      <a:pt x="2241" y="11423"/>
                      <a:pt x="2484" y="11172"/>
                      <a:pt x="2791" y="11006"/>
                    </a:cubicBezTo>
                    <a:cubicBezTo>
                      <a:pt x="2919" y="10936"/>
                      <a:pt x="2967" y="10775"/>
                      <a:pt x="2897" y="10645"/>
                    </a:cubicBezTo>
                    <a:cubicBezTo>
                      <a:pt x="2849" y="10557"/>
                      <a:pt x="2758" y="10507"/>
                      <a:pt x="2663" y="10507"/>
                    </a:cubicBezTo>
                    <a:cubicBezTo>
                      <a:pt x="2621" y="10507"/>
                      <a:pt x="2577" y="10517"/>
                      <a:pt x="2537" y="10539"/>
                    </a:cubicBezTo>
                    <a:cubicBezTo>
                      <a:pt x="2220" y="10711"/>
                      <a:pt x="1955" y="10952"/>
                      <a:pt x="1757" y="11238"/>
                    </a:cubicBezTo>
                    <a:cubicBezTo>
                      <a:pt x="997" y="10780"/>
                      <a:pt x="533" y="9972"/>
                      <a:pt x="533" y="9074"/>
                    </a:cubicBezTo>
                    <a:cubicBezTo>
                      <a:pt x="533" y="8115"/>
                      <a:pt x="1065" y="7255"/>
                      <a:pt x="1922" y="6820"/>
                    </a:cubicBezTo>
                    <a:cubicBezTo>
                      <a:pt x="1922" y="6820"/>
                      <a:pt x="2419" y="6544"/>
                      <a:pt x="3077" y="6544"/>
                    </a:cubicBezTo>
                    <a:cubicBezTo>
                      <a:pt x="3225" y="6544"/>
                      <a:pt x="3343" y="6424"/>
                      <a:pt x="3343" y="6278"/>
                    </a:cubicBezTo>
                    <a:cubicBezTo>
                      <a:pt x="3343" y="6131"/>
                      <a:pt x="3224" y="6013"/>
                      <a:pt x="3077" y="6013"/>
                    </a:cubicBezTo>
                    <a:cubicBezTo>
                      <a:pt x="2691" y="6013"/>
                      <a:pt x="2321" y="6084"/>
                      <a:pt x="1980" y="6214"/>
                    </a:cubicBezTo>
                    <a:cubicBezTo>
                      <a:pt x="1920" y="6036"/>
                      <a:pt x="1888" y="5852"/>
                      <a:pt x="1888" y="5661"/>
                    </a:cubicBezTo>
                    <a:cubicBezTo>
                      <a:pt x="1888" y="4714"/>
                      <a:pt x="2662" y="3943"/>
                      <a:pt x="3615" y="3943"/>
                    </a:cubicBezTo>
                    <a:cubicBezTo>
                      <a:pt x="3794" y="3943"/>
                      <a:pt x="3971" y="3971"/>
                      <a:pt x="4141" y="4025"/>
                    </a:cubicBezTo>
                    <a:cubicBezTo>
                      <a:pt x="4167" y="4033"/>
                      <a:pt x="4194" y="4037"/>
                      <a:pt x="4221" y="4037"/>
                    </a:cubicBezTo>
                    <a:cubicBezTo>
                      <a:pt x="4283" y="4037"/>
                      <a:pt x="4344" y="4015"/>
                      <a:pt x="4393" y="3974"/>
                    </a:cubicBezTo>
                    <a:cubicBezTo>
                      <a:pt x="4463" y="3915"/>
                      <a:pt x="4498" y="3824"/>
                      <a:pt x="4485" y="3733"/>
                    </a:cubicBezTo>
                    <a:cubicBezTo>
                      <a:pt x="4472" y="3651"/>
                      <a:pt x="4467" y="3568"/>
                      <a:pt x="4467" y="3487"/>
                    </a:cubicBezTo>
                    <a:cubicBezTo>
                      <a:pt x="4467" y="2540"/>
                      <a:pt x="5241" y="1770"/>
                      <a:pt x="6193" y="1770"/>
                    </a:cubicBezTo>
                    <a:cubicBezTo>
                      <a:pt x="6287" y="1770"/>
                      <a:pt x="6383" y="1778"/>
                      <a:pt x="6478" y="1794"/>
                    </a:cubicBezTo>
                    <a:cubicBezTo>
                      <a:pt x="7295" y="1929"/>
                      <a:pt x="7920" y="2637"/>
                      <a:pt x="7920" y="3487"/>
                    </a:cubicBezTo>
                    <a:cubicBezTo>
                      <a:pt x="7920" y="3635"/>
                      <a:pt x="8039" y="3753"/>
                      <a:pt x="8186" y="3753"/>
                    </a:cubicBezTo>
                    <a:cubicBezTo>
                      <a:pt x="8333" y="3753"/>
                      <a:pt x="8452" y="3634"/>
                      <a:pt x="8452" y="3487"/>
                    </a:cubicBezTo>
                    <a:cubicBezTo>
                      <a:pt x="8452" y="2491"/>
                      <a:pt x="7798" y="1645"/>
                      <a:pt x="6894" y="1350"/>
                    </a:cubicBezTo>
                    <a:cubicBezTo>
                      <a:pt x="7176" y="851"/>
                      <a:pt x="7709" y="532"/>
                      <a:pt x="8299" y="532"/>
                    </a:cubicBezTo>
                    <a:cubicBezTo>
                      <a:pt x="9187" y="532"/>
                      <a:pt x="9910" y="1250"/>
                      <a:pt x="9910" y="2133"/>
                    </a:cubicBezTo>
                    <a:lnTo>
                      <a:pt x="9910" y="2162"/>
                    </a:lnTo>
                    <a:lnTo>
                      <a:pt x="9399" y="2162"/>
                    </a:lnTo>
                    <a:cubicBezTo>
                      <a:pt x="9251" y="2162"/>
                      <a:pt x="9133" y="2281"/>
                      <a:pt x="9133" y="2428"/>
                    </a:cubicBezTo>
                    <a:cubicBezTo>
                      <a:pt x="9133" y="2575"/>
                      <a:pt x="9251" y="2694"/>
                      <a:pt x="9399" y="2694"/>
                    </a:cubicBezTo>
                    <a:lnTo>
                      <a:pt x="9910" y="2694"/>
                    </a:lnTo>
                    <a:lnTo>
                      <a:pt x="9910" y="4464"/>
                    </a:lnTo>
                    <a:lnTo>
                      <a:pt x="7759" y="4464"/>
                    </a:lnTo>
                    <a:cubicBezTo>
                      <a:pt x="7273" y="4464"/>
                      <a:pt x="6877" y="4071"/>
                      <a:pt x="6877" y="3588"/>
                    </a:cubicBezTo>
                    <a:cubicBezTo>
                      <a:pt x="6877" y="3441"/>
                      <a:pt x="6758" y="3322"/>
                      <a:pt x="6611" y="3322"/>
                    </a:cubicBezTo>
                    <a:cubicBezTo>
                      <a:pt x="6464" y="3322"/>
                      <a:pt x="6345" y="3441"/>
                      <a:pt x="6345" y="3588"/>
                    </a:cubicBezTo>
                    <a:cubicBezTo>
                      <a:pt x="6345" y="4365"/>
                      <a:pt x="6980" y="4996"/>
                      <a:pt x="7760" y="4996"/>
                    </a:cubicBezTo>
                    <a:lnTo>
                      <a:pt x="9910" y="4996"/>
                    </a:lnTo>
                    <a:lnTo>
                      <a:pt x="9910" y="9472"/>
                    </a:lnTo>
                    <a:lnTo>
                      <a:pt x="5597" y="9472"/>
                    </a:lnTo>
                    <a:cubicBezTo>
                      <a:pt x="5450" y="9472"/>
                      <a:pt x="5331" y="9591"/>
                      <a:pt x="5331" y="9738"/>
                    </a:cubicBezTo>
                    <a:cubicBezTo>
                      <a:pt x="5331" y="9885"/>
                      <a:pt x="5450" y="10004"/>
                      <a:pt x="5597" y="10004"/>
                    </a:cubicBezTo>
                    <a:lnTo>
                      <a:pt x="9910" y="10004"/>
                    </a:lnTo>
                    <a:lnTo>
                      <a:pt x="9910" y="13654"/>
                    </a:lnTo>
                    <a:lnTo>
                      <a:pt x="9088" y="13654"/>
                    </a:lnTo>
                    <a:cubicBezTo>
                      <a:pt x="8338" y="13654"/>
                      <a:pt x="7727" y="14262"/>
                      <a:pt x="7727" y="15009"/>
                    </a:cubicBezTo>
                    <a:cubicBezTo>
                      <a:pt x="7727" y="15156"/>
                      <a:pt x="7846" y="15275"/>
                      <a:pt x="7993" y="15275"/>
                    </a:cubicBezTo>
                    <a:cubicBezTo>
                      <a:pt x="8140" y="15275"/>
                      <a:pt x="8259" y="15156"/>
                      <a:pt x="8259" y="15009"/>
                    </a:cubicBezTo>
                    <a:cubicBezTo>
                      <a:pt x="8259" y="14555"/>
                      <a:pt x="8631" y="14186"/>
                      <a:pt x="9088" y="14186"/>
                    </a:cubicBezTo>
                    <a:lnTo>
                      <a:pt x="9909" y="14186"/>
                    </a:lnTo>
                    <a:lnTo>
                      <a:pt x="9909" y="16016"/>
                    </a:lnTo>
                    <a:cubicBezTo>
                      <a:pt x="9909" y="16058"/>
                      <a:pt x="9907" y="16099"/>
                      <a:pt x="9904" y="16141"/>
                    </a:cubicBezTo>
                    <a:lnTo>
                      <a:pt x="9398" y="16141"/>
                    </a:lnTo>
                    <a:cubicBezTo>
                      <a:pt x="9251" y="16141"/>
                      <a:pt x="9133" y="16260"/>
                      <a:pt x="9133" y="16406"/>
                    </a:cubicBezTo>
                    <a:cubicBezTo>
                      <a:pt x="9133" y="16553"/>
                      <a:pt x="9251" y="16672"/>
                      <a:pt x="9398" y="16672"/>
                    </a:cubicBezTo>
                    <a:lnTo>
                      <a:pt x="9767" y="16672"/>
                    </a:lnTo>
                    <a:cubicBezTo>
                      <a:pt x="9515" y="17229"/>
                      <a:pt x="8952" y="17618"/>
                      <a:pt x="8299" y="17618"/>
                    </a:cubicBezTo>
                    <a:cubicBezTo>
                      <a:pt x="7713" y="17618"/>
                      <a:pt x="7181" y="17302"/>
                      <a:pt x="6899" y="16807"/>
                    </a:cubicBezTo>
                    <a:cubicBezTo>
                      <a:pt x="7220" y="16702"/>
                      <a:pt x="7516" y="16526"/>
                      <a:pt x="7765" y="16285"/>
                    </a:cubicBezTo>
                    <a:cubicBezTo>
                      <a:pt x="7871" y="16184"/>
                      <a:pt x="7873" y="16015"/>
                      <a:pt x="7771" y="15909"/>
                    </a:cubicBezTo>
                    <a:cubicBezTo>
                      <a:pt x="7719" y="15855"/>
                      <a:pt x="7650" y="15828"/>
                      <a:pt x="7580" y="15828"/>
                    </a:cubicBezTo>
                    <a:cubicBezTo>
                      <a:pt x="7513" y="15828"/>
                      <a:pt x="7447" y="15853"/>
                      <a:pt x="7395" y="15902"/>
                    </a:cubicBezTo>
                    <a:cubicBezTo>
                      <a:pt x="7142" y="16148"/>
                      <a:pt x="6825" y="16306"/>
                      <a:pt x="6482" y="16363"/>
                    </a:cubicBezTo>
                    <a:cubicBezTo>
                      <a:pt x="6385" y="16379"/>
                      <a:pt x="6288" y="16387"/>
                      <a:pt x="6193" y="16387"/>
                    </a:cubicBezTo>
                    <a:cubicBezTo>
                      <a:pt x="5241" y="16387"/>
                      <a:pt x="4466" y="15617"/>
                      <a:pt x="4466" y="14670"/>
                    </a:cubicBezTo>
                    <a:cubicBezTo>
                      <a:pt x="4466" y="14647"/>
                      <a:pt x="4468" y="14621"/>
                      <a:pt x="4469" y="14596"/>
                    </a:cubicBezTo>
                    <a:cubicBezTo>
                      <a:pt x="4684" y="14509"/>
                      <a:pt x="4885" y="14389"/>
                      <a:pt x="5065" y="14239"/>
                    </a:cubicBezTo>
                    <a:cubicBezTo>
                      <a:pt x="5178" y="14145"/>
                      <a:pt x="5193" y="13977"/>
                      <a:pt x="5099" y="13864"/>
                    </a:cubicBezTo>
                    <a:cubicBezTo>
                      <a:pt x="5046" y="13802"/>
                      <a:pt x="4972" y="13771"/>
                      <a:pt x="4897" y="13771"/>
                    </a:cubicBezTo>
                    <a:cubicBezTo>
                      <a:pt x="4837" y="13771"/>
                      <a:pt x="4775" y="13791"/>
                      <a:pt x="4724" y="13831"/>
                    </a:cubicBezTo>
                    <a:cubicBezTo>
                      <a:pt x="4286" y="14176"/>
                      <a:pt x="3858" y="14232"/>
                      <a:pt x="3606" y="14232"/>
                    </a:cubicBezTo>
                    <a:cubicBezTo>
                      <a:pt x="3551" y="14232"/>
                      <a:pt x="3505" y="14230"/>
                      <a:pt x="3468" y="14227"/>
                    </a:cubicBezTo>
                    <a:cubicBezTo>
                      <a:pt x="3461" y="14226"/>
                      <a:pt x="3453" y="14226"/>
                      <a:pt x="3446" y="14226"/>
                    </a:cubicBezTo>
                    <a:cubicBezTo>
                      <a:pt x="3308" y="14226"/>
                      <a:pt x="3192" y="14331"/>
                      <a:pt x="3182" y="14469"/>
                    </a:cubicBezTo>
                    <a:cubicBezTo>
                      <a:pt x="3169" y="14616"/>
                      <a:pt x="3278" y="14744"/>
                      <a:pt x="3424" y="14756"/>
                    </a:cubicBezTo>
                    <a:cubicBezTo>
                      <a:pt x="3487" y="14761"/>
                      <a:pt x="3551" y="14764"/>
                      <a:pt x="3614" y="14764"/>
                    </a:cubicBezTo>
                    <a:cubicBezTo>
                      <a:pt x="3722" y="14764"/>
                      <a:pt x="3829" y="14757"/>
                      <a:pt x="3935" y="14741"/>
                    </a:cubicBezTo>
                    <a:cubicBezTo>
                      <a:pt x="3973" y="15949"/>
                      <a:pt x="4971" y="16919"/>
                      <a:pt x="6193" y="16919"/>
                    </a:cubicBezTo>
                    <a:cubicBezTo>
                      <a:pt x="6247" y="16919"/>
                      <a:pt x="6301" y="16917"/>
                      <a:pt x="6355" y="16913"/>
                    </a:cubicBezTo>
                    <a:cubicBezTo>
                      <a:pt x="6703" y="17660"/>
                      <a:pt x="7459" y="18149"/>
                      <a:pt x="8299" y="18149"/>
                    </a:cubicBezTo>
                    <a:cubicBezTo>
                      <a:pt x="9480" y="18149"/>
                      <a:pt x="10441" y="17193"/>
                      <a:pt x="10441" y="16016"/>
                    </a:cubicBezTo>
                    <a:lnTo>
                      <a:pt x="10441" y="15429"/>
                    </a:lnTo>
                    <a:lnTo>
                      <a:pt x="11850" y="15429"/>
                    </a:lnTo>
                    <a:cubicBezTo>
                      <a:pt x="11879" y="15430"/>
                      <a:pt x="11945" y="15457"/>
                      <a:pt x="11965" y="15476"/>
                    </a:cubicBezTo>
                    <a:lnTo>
                      <a:pt x="12600" y="16108"/>
                    </a:lnTo>
                    <a:cubicBezTo>
                      <a:pt x="12514" y="16245"/>
                      <a:pt x="12464" y="16407"/>
                      <a:pt x="12464" y="16582"/>
                    </a:cubicBezTo>
                    <a:cubicBezTo>
                      <a:pt x="12464" y="17080"/>
                      <a:pt x="12871" y="17485"/>
                      <a:pt x="13370" y="17485"/>
                    </a:cubicBezTo>
                    <a:cubicBezTo>
                      <a:pt x="13870" y="17485"/>
                      <a:pt x="14277" y="17080"/>
                      <a:pt x="14277" y="16582"/>
                    </a:cubicBezTo>
                    <a:cubicBezTo>
                      <a:pt x="14277" y="16084"/>
                      <a:pt x="13870" y="15678"/>
                      <a:pt x="13370" y="15678"/>
                    </a:cubicBezTo>
                    <a:cubicBezTo>
                      <a:pt x="13239" y="15678"/>
                      <a:pt x="13114" y="15707"/>
                      <a:pt x="13001" y="15758"/>
                    </a:cubicBezTo>
                    <a:lnTo>
                      <a:pt x="12340" y="15099"/>
                    </a:lnTo>
                    <a:cubicBezTo>
                      <a:pt x="12221" y="14980"/>
                      <a:pt x="12019" y="14897"/>
                      <a:pt x="11850" y="14897"/>
                    </a:cubicBezTo>
                    <a:lnTo>
                      <a:pt x="10442" y="14897"/>
                    </a:lnTo>
                    <a:lnTo>
                      <a:pt x="10442" y="13476"/>
                    </a:lnTo>
                    <a:lnTo>
                      <a:pt x="12753" y="13476"/>
                    </a:lnTo>
                    <a:cubicBezTo>
                      <a:pt x="12867" y="13845"/>
                      <a:pt x="13212" y="14114"/>
                      <a:pt x="13619" y="14114"/>
                    </a:cubicBezTo>
                    <a:cubicBezTo>
                      <a:pt x="14119" y="14114"/>
                      <a:pt x="14525" y="13708"/>
                      <a:pt x="14525" y="13210"/>
                    </a:cubicBezTo>
                    <a:cubicBezTo>
                      <a:pt x="14525" y="12712"/>
                      <a:pt x="14119" y="12308"/>
                      <a:pt x="13619" y="12308"/>
                    </a:cubicBezTo>
                    <a:cubicBezTo>
                      <a:pt x="13212" y="12308"/>
                      <a:pt x="12867" y="12576"/>
                      <a:pt x="12753" y="12944"/>
                    </a:cubicBezTo>
                    <a:lnTo>
                      <a:pt x="10442" y="12944"/>
                    </a:lnTo>
                    <a:lnTo>
                      <a:pt x="10442" y="11164"/>
                    </a:lnTo>
                    <a:lnTo>
                      <a:pt x="13207" y="11164"/>
                    </a:lnTo>
                    <a:cubicBezTo>
                      <a:pt x="13321" y="11532"/>
                      <a:pt x="13667" y="11801"/>
                      <a:pt x="14073" y="11801"/>
                    </a:cubicBezTo>
                    <a:cubicBezTo>
                      <a:pt x="14573" y="11801"/>
                      <a:pt x="14980" y="11396"/>
                      <a:pt x="14980" y="10898"/>
                    </a:cubicBezTo>
                    <a:cubicBezTo>
                      <a:pt x="14980" y="10400"/>
                      <a:pt x="14572" y="9994"/>
                      <a:pt x="14073" y="9994"/>
                    </a:cubicBezTo>
                    <a:cubicBezTo>
                      <a:pt x="13667" y="9994"/>
                      <a:pt x="13321" y="10263"/>
                      <a:pt x="13207" y="10632"/>
                    </a:cubicBezTo>
                    <a:lnTo>
                      <a:pt x="10442" y="10632"/>
                    </a:lnTo>
                    <a:lnTo>
                      <a:pt x="10442" y="8697"/>
                    </a:lnTo>
                    <a:lnTo>
                      <a:pt x="11100" y="8697"/>
                    </a:lnTo>
                    <a:cubicBezTo>
                      <a:pt x="11214" y="9065"/>
                      <a:pt x="11559" y="9334"/>
                      <a:pt x="11967" y="9334"/>
                    </a:cubicBezTo>
                    <a:cubicBezTo>
                      <a:pt x="12466" y="9334"/>
                      <a:pt x="12872" y="8929"/>
                      <a:pt x="12872" y="8431"/>
                    </a:cubicBezTo>
                    <a:cubicBezTo>
                      <a:pt x="12872" y="7933"/>
                      <a:pt x="12466" y="7528"/>
                      <a:pt x="11967" y="7528"/>
                    </a:cubicBezTo>
                    <a:cubicBezTo>
                      <a:pt x="11559" y="7528"/>
                      <a:pt x="11214" y="7796"/>
                      <a:pt x="11100" y="8165"/>
                    </a:cubicBezTo>
                    <a:lnTo>
                      <a:pt x="10442" y="8165"/>
                    </a:lnTo>
                    <a:lnTo>
                      <a:pt x="10442" y="6631"/>
                    </a:lnTo>
                    <a:lnTo>
                      <a:pt x="13338" y="6631"/>
                    </a:lnTo>
                    <a:cubicBezTo>
                      <a:pt x="13367" y="6632"/>
                      <a:pt x="13433" y="6659"/>
                      <a:pt x="13453" y="6679"/>
                    </a:cubicBezTo>
                    <a:lnTo>
                      <a:pt x="13999" y="7222"/>
                    </a:lnTo>
                    <a:cubicBezTo>
                      <a:pt x="14052" y="7274"/>
                      <a:pt x="14120" y="7299"/>
                      <a:pt x="14187" y="7299"/>
                    </a:cubicBezTo>
                    <a:cubicBezTo>
                      <a:pt x="14255" y="7299"/>
                      <a:pt x="14324" y="7274"/>
                      <a:pt x="14375" y="7221"/>
                    </a:cubicBezTo>
                    <a:cubicBezTo>
                      <a:pt x="14479" y="7117"/>
                      <a:pt x="14479" y="6949"/>
                      <a:pt x="14374" y="6845"/>
                    </a:cubicBezTo>
                    <a:lnTo>
                      <a:pt x="13828" y="6302"/>
                    </a:lnTo>
                    <a:cubicBezTo>
                      <a:pt x="13709" y="6182"/>
                      <a:pt x="13508" y="6099"/>
                      <a:pt x="13338" y="6099"/>
                    </a:cubicBezTo>
                    <a:lnTo>
                      <a:pt x="10442" y="6099"/>
                    </a:lnTo>
                    <a:lnTo>
                      <a:pt x="10442" y="4996"/>
                    </a:lnTo>
                    <a:lnTo>
                      <a:pt x="12636" y="4996"/>
                    </a:lnTo>
                    <a:cubicBezTo>
                      <a:pt x="12804" y="4996"/>
                      <a:pt x="13007" y="4913"/>
                      <a:pt x="13126" y="4794"/>
                    </a:cubicBezTo>
                    <a:lnTo>
                      <a:pt x="14153" y="3771"/>
                    </a:lnTo>
                    <a:cubicBezTo>
                      <a:pt x="14256" y="3812"/>
                      <a:pt x="14369" y="3835"/>
                      <a:pt x="14486" y="3835"/>
                    </a:cubicBezTo>
                    <a:cubicBezTo>
                      <a:pt x="14986" y="3835"/>
                      <a:pt x="15393" y="3429"/>
                      <a:pt x="15393" y="2931"/>
                    </a:cubicBezTo>
                    <a:cubicBezTo>
                      <a:pt x="15393" y="2433"/>
                      <a:pt x="14986" y="2029"/>
                      <a:pt x="14486" y="2029"/>
                    </a:cubicBezTo>
                    <a:cubicBezTo>
                      <a:pt x="13987" y="2029"/>
                      <a:pt x="13581" y="2433"/>
                      <a:pt x="13581" y="2931"/>
                    </a:cubicBezTo>
                    <a:cubicBezTo>
                      <a:pt x="13581" y="3119"/>
                      <a:pt x="13637" y="3293"/>
                      <a:pt x="13736" y="3438"/>
                    </a:cubicBezTo>
                    <a:lnTo>
                      <a:pt x="12751" y="4416"/>
                    </a:lnTo>
                    <a:cubicBezTo>
                      <a:pt x="12730" y="4437"/>
                      <a:pt x="12665" y="4464"/>
                      <a:pt x="12636" y="4464"/>
                    </a:cubicBezTo>
                    <a:lnTo>
                      <a:pt x="10442" y="4464"/>
                    </a:lnTo>
                    <a:lnTo>
                      <a:pt x="10442" y="2705"/>
                    </a:lnTo>
                    <a:lnTo>
                      <a:pt x="11059" y="2705"/>
                    </a:lnTo>
                    <a:cubicBezTo>
                      <a:pt x="11173" y="3073"/>
                      <a:pt x="11518" y="3342"/>
                      <a:pt x="11924" y="3342"/>
                    </a:cubicBezTo>
                    <a:cubicBezTo>
                      <a:pt x="12424" y="3342"/>
                      <a:pt x="12831" y="2937"/>
                      <a:pt x="12831" y="2439"/>
                    </a:cubicBezTo>
                    <a:cubicBezTo>
                      <a:pt x="12831" y="1941"/>
                      <a:pt x="12424" y="1535"/>
                      <a:pt x="11924" y="1535"/>
                    </a:cubicBezTo>
                    <a:cubicBezTo>
                      <a:pt x="11518" y="1535"/>
                      <a:pt x="11173" y="1804"/>
                      <a:pt x="11059" y="2173"/>
                    </a:cubicBezTo>
                    <a:lnTo>
                      <a:pt x="10441" y="2173"/>
                    </a:lnTo>
                    <a:lnTo>
                      <a:pt x="10441" y="2133"/>
                    </a:lnTo>
                    <a:cubicBezTo>
                      <a:pt x="10441" y="956"/>
                      <a:pt x="9481" y="0"/>
                      <a:pt x="82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9" name="Google Shape;1399;p40">
            <a:extLst>
              <a:ext uri="{FF2B5EF4-FFF2-40B4-BE49-F238E27FC236}">
                <a16:creationId xmlns:a16="http://schemas.microsoft.com/office/drawing/2014/main" id="{2FC76EF1-E0DF-4538-FB9B-461D1C71A0AB}"/>
              </a:ext>
            </a:extLst>
          </p:cNvPr>
          <p:cNvGrpSpPr/>
          <p:nvPr/>
        </p:nvGrpSpPr>
        <p:grpSpPr>
          <a:xfrm>
            <a:off x="1825983" y="3711856"/>
            <a:ext cx="76825" cy="76800"/>
            <a:chOff x="3104875" y="1099400"/>
            <a:chExt cx="76825" cy="76800"/>
          </a:xfrm>
        </p:grpSpPr>
        <p:sp>
          <p:nvSpPr>
            <p:cNvPr id="20" name="Google Shape;1400;p40">
              <a:extLst>
                <a:ext uri="{FF2B5EF4-FFF2-40B4-BE49-F238E27FC236}">
                  <a16:creationId xmlns:a16="http://schemas.microsoft.com/office/drawing/2014/main" id="{20B19A99-3F66-E570-3332-A9C38CA4CFD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401;p40">
              <a:extLst>
                <a:ext uri="{FF2B5EF4-FFF2-40B4-BE49-F238E27FC236}">
                  <a16:creationId xmlns:a16="http://schemas.microsoft.com/office/drawing/2014/main" id="{6962A8ED-2DC9-3DBA-D299-6BC62A500ED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8" name="Google Shape;1390;p40">
            <a:extLst>
              <a:ext uri="{FF2B5EF4-FFF2-40B4-BE49-F238E27FC236}">
                <a16:creationId xmlns:a16="http://schemas.microsoft.com/office/drawing/2014/main" id="{8F0CEEA6-91C3-5757-4C78-C3A381CF7A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537" t="7152" r="23467" b="5838"/>
          <a:stretch/>
        </p:blipFill>
        <p:spPr>
          <a:xfrm>
            <a:off x="3688658" y="3750256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1399;p40">
            <a:extLst>
              <a:ext uri="{FF2B5EF4-FFF2-40B4-BE49-F238E27FC236}">
                <a16:creationId xmlns:a16="http://schemas.microsoft.com/office/drawing/2014/main" id="{CAF78CAD-344D-2506-E090-C96F4FB58BC5}"/>
              </a:ext>
            </a:extLst>
          </p:cNvPr>
          <p:cNvGrpSpPr/>
          <p:nvPr/>
        </p:nvGrpSpPr>
        <p:grpSpPr>
          <a:xfrm>
            <a:off x="464773" y="1336396"/>
            <a:ext cx="76825" cy="76800"/>
            <a:chOff x="3104875" y="1099400"/>
            <a:chExt cx="76825" cy="76800"/>
          </a:xfrm>
        </p:grpSpPr>
        <p:sp>
          <p:nvSpPr>
            <p:cNvPr id="23" name="Google Shape;1400;p40">
              <a:extLst>
                <a:ext uri="{FF2B5EF4-FFF2-40B4-BE49-F238E27FC236}">
                  <a16:creationId xmlns:a16="http://schemas.microsoft.com/office/drawing/2014/main" id="{AA39F45D-1984-B37E-6FC8-22A40FE9A7B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401;p40">
              <a:extLst>
                <a:ext uri="{FF2B5EF4-FFF2-40B4-BE49-F238E27FC236}">
                  <a16:creationId xmlns:a16="http://schemas.microsoft.com/office/drawing/2014/main" id="{5FF360C0-0A3E-ECBE-DAF1-32DF3C73ADA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1399;p40">
            <a:extLst>
              <a:ext uri="{FF2B5EF4-FFF2-40B4-BE49-F238E27FC236}">
                <a16:creationId xmlns:a16="http://schemas.microsoft.com/office/drawing/2014/main" id="{006F8612-1DED-B3B7-75D6-738ECCAD5D51}"/>
              </a:ext>
            </a:extLst>
          </p:cNvPr>
          <p:cNvGrpSpPr/>
          <p:nvPr/>
        </p:nvGrpSpPr>
        <p:grpSpPr>
          <a:xfrm>
            <a:off x="8772866" y="2436854"/>
            <a:ext cx="76825" cy="76800"/>
            <a:chOff x="3104875" y="1099400"/>
            <a:chExt cx="76825" cy="76800"/>
          </a:xfrm>
        </p:grpSpPr>
        <p:sp>
          <p:nvSpPr>
            <p:cNvPr id="26" name="Google Shape;1400;p40">
              <a:extLst>
                <a:ext uri="{FF2B5EF4-FFF2-40B4-BE49-F238E27FC236}">
                  <a16:creationId xmlns:a16="http://schemas.microsoft.com/office/drawing/2014/main" id="{953B84E3-6C2B-2B4F-1FD6-FE72A1EF81D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401;p40">
              <a:extLst>
                <a:ext uri="{FF2B5EF4-FFF2-40B4-BE49-F238E27FC236}">
                  <a16:creationId xmlns:a16="http://schemas.microsoft.com/office/drawing/2014/main" id="{29DEB3CE-8CC5-396E-6415-D67C7370146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5" name="Google Shape;1391;p40">
            <a:extLst>
              <a:ext uri="{FF2B5EF4-FFF2-40B4-BE49-F238E27FC236}">
                <a16:creationId xmlns:a16="http://schemas.microsoft.com/office/drawing/2014/main" id="{C80FEB4A-BC56-6983-CC77-6D8AEF81A37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-619892" y="443992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402;p40">
            <a:extLst>
              <a:ext uri="{FF2B5EF4-FFF2-40B4-BE49-F238E27FC236}">
                <a16:creationId xmlns:a16="http://schemas.microsoft.com/office/drawing/2014/main" id="{F70436A5-499D-F60A-EB28-A665908CB06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-382193" y="-324425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389;p40">
            <a:extLst>
              <a:ext uri="{FF2B5EF4-FFF2-40B4-BE49-F238E27FC236}">
                <a16:creationId xmlns:a16="http://schemas.microsoft.com/office/drawing/2014/main" id="{0E7E523F-CD85-1480-0360-AE89D0BB22F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7865453" y="3914123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555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CA4B5-E629-0974-96E6-6C078CDC4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D5DD-EC47-464A-1DC4-37A1A17DB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186" y="521663"/>
            <a:ext cx="8059727" cy="572700"/>
          </a:xfrm>
        </p:spPr>
        <p:txBody>
          <a:bodyPr/>
          <a:lstStyle/>
          <a:p>
            <a:r>
              <a:rPr lang="en-US" dirty="0"/>
              <a:t>What Is Machine Learning </a:t>
            </a:r>
            <a:r>
              <a:rPr lang="en-US" dirty="0">
                <a:solidFill>
                  <a:schemeClr val="bg2"/>
                </a:solidFill>
              </a:rPr>
              <a:t>(ML)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DFEF1-4F54-604B-B806-A6EB85EB0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773" y="1655229"/>
            <a:ext cx="5590759" cy="2314605"/>
          </a:xfrm>
        </p:spPr>
        <p:txBody>
          <a:bodyPr/>
          <a:lstStyle/>
          <a:p>
            <a:pPr marL="139700" indent="0" algn="just">
              <a:buNone/>
            </a:pPr>
            <a:r>
              <a:rPr lang="en-US" sz="2200" b="1" dirty="0">
                <a:solidFill>
                  <a:schemeClr val="bg2"/>
                </a:solidFill>
              </a:rPr>
              <a:t>Machine Learning (ML)</a:t>
            </a:r>
            <a:r>
              <a:rPr lang="en-US" sz="2200" dirty="0"/>
              <a:t> is a </a:t>
            </a:r>
            <a:r>
              <a:rPr lang="en-US" sz="2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Subset of AI</a:t>
            </a:r>
            <a:r>
              <a:rPr lang="en-US" sz="2200" b="1" dirty="0"/>
              <a:t> </a:t>
            </a:r>
            <a:r>
              <a:rPr lang="en-US" sz="2200" dirty="0"/>
              <a:t>where </a:t>
            </a:r>
            <a:r>
              <a:rPr lang="en-US" sz="2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Computer Systems</a:t>
            </a:r>
            <a:r>
              <a:rPr lang="en-US" sz="2200" dirty="0"/>
              <a:t> learns from </a:t>
            </a:r>
            <a:r>
              <a:rPr lang="en-US" sz="2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</a:t>
            </a:r>
            <a:r>
              <a:rPr lang="en-US" sz="2200" dirty="0"/>
              <a:t> and improve their </a:t>
            </a:r>
            <a:r>
              <a:rPr lang="en-US" sz="2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Performance</a:t>
            </a:r>
            <a:r>
              <a:rPr lang="en-US" sz="2200" dirty="0"/>
              <a:t> without </a:t>
            </a:r>
            <a:r>
              <a:rPr lang="en-US" sz="2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Explicitly Programmed</a:t>
            </a:r>
            <a:r>
              <a:rPr lang="en-US" sz="2200" dirty="0"/>
              <a:t>.</a:t>
            </a:r>
          </a:p>
        </p:txBody>
      </p:sp>
      <p:grpSp>
        <p:nvGrpSpPr>
          <p:cNvPr id="19" name="Google Shape;1399;p40">
            <a:extLst>
              <a:ext uri="{FF2B5EF4-FFF2-40B4-BE49-F238E27FC236}">
                <a16:creationId xmlns:a16="http://schemas.microsoft.com/office/drawing/2014/main" id="{8110D7B4-680F-F3F5-ACE2-314B74C26EE9}"/>
              </a:ext>
            </a:extLst>
          </p:cNvPr>
          <p:cNvGrpSpPr/>
          <p:nvPr/>
        </p:nvGrpSpPr>
        <p:grpSpPr>
          <a:xfrm>
            <a:off x="6353379" y="3711855"/>
            <a:ext cx="76825" cy="76800"/>
            <a:chOff x="3104875" y="1099400"/>
            <a:chExt cx="76825" cy="76800"/>
          </a:xfrm>
        </p:grpSpPr>
        <p:sp>
          <p:nvSpPr>
            <p:cNvPr id="20" name="Google Shape;1400;p40">
              <a:extLst>
                <a:ext uri="{FF2B5EF4-FFF2-40B4-BE49-F238E27FC236}">
                  <a16:creationId xmlns:a16="http://schemas.microsoft.com/office/drawing/2014/main" id="{57BC9757-A0DC-177B-1B63-E6C77E9361C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401;p40">
              <a:extLst>
                <a:ext uri="{FF2B5EF4-FFF2-40B4-BE49-F238E27FC236}">
                  <a16:creationId xmlns:a16="http://schemas.microsoft.com/office/drawing/2014/main" id="{C6A37ECE-B421-6CF2-3602-CEBA2E30D0B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8" name="Google Shape;1390;p40">
            <a:extLst>
              <a:ext uri="{FF2B5EF4-FFF2-40B4-BE49-F238E27FC236}">
                <a16:creationId xmlns:a16="http://schemas.microsoft.com/office/drawing/2014/main" id="{16102619-14B6-77C0-A097-DA04913533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537" t="7152" r="23467" b="5838"/>
          <a:stretch/>
        </p:blipFill>
        <p:spPr>
          <a:xfrm rot="2748747">
            <a:off x="3872474" y="3884071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1399;p40">
            <a:extLst>
              <a:ext uri="{FF2B5EF4-FFF2-40B4-BE49-F238E27FC236}">
                <a16:creationId xmlns:a16="http://schemas.microsoft.com/office/drawing/2014/main" id="{6B185A80-BEB6-AD69-4E8F-6009FDD0BD8F}"/>
              </a:ext>
            </a:extLst>
          </p:cNvPr>
          <p:cNvGrpSpPr/>
          <p:nvPr/>
        </p:nvGrpSpPr>
        <p:grpSpPr>
          <a:xfrm>
            <a:off x="464773" y="1336396"/>
            <a:ext cx="76825" cy="76800"/>
            <a:chOff x="3104875" y="1099400"/>
            <a:chExt cx="76825" cy="76800"/>
          </a:xfrm>
        </p:grpSpPr>
        <p:sp>
          <p:nvSpPr>
            <p:cNvPr id="23" name="Google Shape;1400;p40">
              <a:extLst>
                <a:ext uri="{FF2B5EF4-FFF2-40B4-BE49-F238E27FC236}">
                  <a16:creationId xmlns:a16="http://schemas.microsoft.com/office/drawing/2014/main" id="{FD325DD3-D52A-EF3E-1B82-F1FF113BAFA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401;p40">
              <a:extLst>
                <a:ext uri="{FF2B5EF4-FFF2-40B4-BE49-F238E27FC236}">
                  <a16:creationId xmlns:a16="http://schemas.microsoft.com/office/drawing/2014/main" id="{CD4D1A66-EFD7-8281-A84E-6D2CF3E2052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1399;p40">
            <a:extLst>
              <a:ext uri="{FF2B5EF4-FFF2-40B4-BE49-F238E27FC236}">
                <a16:creationId xmlns:a16="http://schemas.microsoft.com/office/drawing/2014/main" id="{8FFEB903-D249-E8A8-4910-C964E7858AA8}"/>
              </a:ext>
            </a:extLst>
          </p:cNvPr>
          <p:cNvGrpSpPr/>
          <p:nvPr/>
        </p:nvGrpSpPr>
        <p:grpSpPr>
          <a:xfrm>
            <a:off x="8772866" y="2436854"/>
            <a:ext cx="76825" cy="76800"/>
            <a:chOff x="3104875" y="1099400"/>
            <a:chExt cx="76825" cy="76800"/>
          </a:xfrm>
        </p:grpSpPr>
        <p:sp>
          <p:nvSpPr>
            <p:cNvPr id="26" name="Google Shape;1400;p40">
              <a:extLst>
                <a:ext uri="{FF2B5EF4-FFF2-40B4-BE49-F238E27FC236}">
                  <a16:creationId xmlns:a16="http://schemas.microsoft.com/office/drawing/2014/main" id="{AD0546C2-DA74-9F75-5883-5E370980B60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401;p40">
              <a:extLst>
                <a:ext uri="{FF2B5EF4-FFF2-40B4-BE49-F238E27FC236}">
                  <a16:creationId xmlns:a16="http://schemas.microsoft.com/office/drawing/2014/main" id="{4D4D8FAE-0EA8-2B8C-FDE9-C2A917E1B07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5" name="Google Shape;1391;p40">
            <a:extLst>
              <a:ext uri="{FF2B5EF4-FFF2-40B4-BE49-F238E27FC236}">
                <a16:creationId xmlns:a16="http://schemas.microsoft.com/office/drawing/2014/main" id="{AD527A03-81D4-0789-5C84-15C22B2B99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-619892" y="443992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402;p40">
            <a:extLst>
              <a:ext uri="{FF2B5EF4-FFF2-40B4-BE49-F238E27FC236}">
                <a16:creationId xmlns:a16="http://schemas.microsoft.com/office/drawing/2014/main" id="{AECDC34B-3C45-8441-6C37-0EFA43CE3A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-382193" y="-324425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389;p40">
            <a:extLst>
              <a:ext uri="{FF2B5EF4-FFF2-40B4-BE49-F238E27FC236}">
                <a16:creationId xmlns:a16="http://schemas.microsoft.com/office/drawing/2014/main" id="{45BC5BD3-C003-0319-9C2D-98CCC902532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7865453" y="3914123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24E9CEDA-DAED-1662-3396-9698850823C4}"/>
              </a:ext>
            </a:extLst>
          </p:cNvPr>
          <p:cNvGrpSpPr/>
          <p:nvPr/>
        </p:nvGrpSpPr>
        <p:grpSpPr>
          <a:xfrm>
            <a:off x="7059919" y="1752601"/>
            <a:ext cx="1282083" cy="1463866"/>
            <a:chOff x="7059919" y="1752601"/>
            <a:chExt cx="1282083" cy="1463866"/>
          </a:xfrm>
        </p:grpSpPr>
        <p:sp>
          <p:nvSpPr>
            <p:cNvPr id="4" name="Google Shape;1325;p39">
              <a:extLst>
                <a:ext uri="{FF2B5EF4-FFF2-40B4-BE49-F238E27FC236}">
                  <a16:creationId xmlns:a16="http://schemas.microsoft.com/office/drawing/2014/main" id="{23E81290-FF7B-C2F2-C85B-5982278AAC1E}"/>
                </a:ext>
              </a:extLst>
            </p:cNvPr>
            <p:cNvSpPr/>
            <p:nvPr/>
          </p:nvSpPr>
          <p:spPr>
            <a:xfrm rot="5400000">
              <a:off x="6969028" y="1843492"/>
              <a:ext cx="1463866" cy="128208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9" name="Google Shape;1364;p39">
              <a:extLst>
                <a:ext uri="{FF2B5EF4-FFF2-40B4-BE49-F238E27FC236}">
                  <a16:creationId xmlns:a16="http://schemas.microsoft.com/office/drawing/2014/main" id="{4614BFD2-AE59-C26A-09EA-3311F86DF099}"/>
                </a:ext>
              </a:extLst>
            </p:cNvPr>
            <p:cNvGrpSpPr/>
            <p:nvPr/>
          </p:nvGrpSpPr>
          <p:grpSpPr>
            <a:xfrm>
              <a:off x="7193469" y="1999766"/>
              <a:ext cx="1014984" cy="950976"/>
              <a:chOff x="1888890" y="3144712"/>
              <a:chExt cx="585440" cy="602023"/>
            </a:xfrm>
          </p:grpSpPr>
          <p:sp>
            <p:nvSpPr>
              <p:cNvPr id="30" name="Google Shape;1365;p39">
                <a:extLst>
                  <a:ext uri="{FF2B5EF4-FFF2-40B4-BE49-F238E27FC236}">
                    <a16:creationId xmlns:a16="http://schemas.microsoft.com/office/drawing/2014/main" id="{6AE46B83-7504-4EFB-146C-492F24ED7310}"/>
                  </a:ext>
                </a:extLst>
              </p:cNvPr>
              <p:cNvSpPr/>
              <p:nvPr/>
            </p:nvSpPr>
            <p:spPr>
              <a:xfrm>
                <a:off x="2170085" y="3159206"/>
                <a:ext cx="53532" cy="53499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13" extrusionOk="0">
                    <a:moveTo>
                      <a:pt x="1082" y="532"/>
                    </a:moveTo>
                    <a:lnTo>
                      <a:pt x="1082" y="1081"/>
                    </a:lnTo>
                    <a:lnTo>
                      <a:pt x="533" y="1081"/>
                    </a:lnTo>
                    <a:lnTo>
                      <a:pt x="533" y="532"/>
                    </a:lnTo>
                    <a:close/>
                    <a:moveTo>
                      <a:pt x="373" y="1"/>
                    </a:moveTo>
                    <a:cubicBezTo>
                      <a:pt x="168" y="1"/>
                      <a:pt x="1" y="167"/>
                      <a:pt x="1" y="373"/>
                    </a:cubicBezTo>
                    <a:lnTo>
                      <a:pt x="1" y="1241"/>
                    </a:lnTo>
                    <a:cubicBezTo>
                      <a:pt x="1" y="1447"/>
                      <a:pt x="168" y="1613"/>
                      <a:pt x="373" y="1613"/>
                    </a:cubicBezTo>
                    <a:lnTo>
                      <a:pt x="1242" y="1613"/>
                    </a:lnTo>
                    <a:cubicBezTo>
                      <a:pt x="1447" y="1613"/>
                      <a:pt x="1614" y="1447"/>
                      <a:pt x="1614" y="1241"/>
                    </a:cubicBezTo>
                    <a:lnTo>
                      <a:pt x="1614" y="373"/>
                    </a:lnTo>
                    <a:cubicBezTo>
                      <a:pt x="1614" y="167"/>
                      <a:pt x="1447" y="1"/>
                      <a:pt x="1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1366;p39">
                <a:extLst>
                  <a:ext uri="{FF2B5EF4-FFF2-40B4-BE49-F238E27FC236}">
                    <a16:creationId xmlns:a16="http://schemas.microsoft.com/office/drawing/2014/main" id="{4CF6CEC0-ADF0-EDC1-F24F-4C3A955E909D}"/>
                  </a:ext>
                </a:extLst>
              </p:cNvPr>
              <p:cNvSpPr/>
              <p:nvPr/>
            </p:nvSpPr>
            <p:spPr>
              <a:xfrm>
                <a:off x="1981726" y="3530782"/>
                <a:ext cx="53532" cy="53532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14" extrusionOk="0">
                    <a:moveTo>
                      <a:pt x="1082" y="533"/>
                    </a:moveTo>
                    <a:lnTo>
                      <a:pt x="1082" y="1082"/>
                    </a:lnTo>
                    <a:lnTo>
                      <a:pt x="533" y="1082"/>
                    </a:lnTo>
                    <a:lnTo>
                      <a:pt x="533" y="533"/>
                    </a:lnTo>
                    <a:close/>
                    <a:moveTo>
                      <a:pt x="372" y="1"/>
                    </a:moveTo>
                    <a:cubicBezTo>
                      <a:pt x="167" y="1"/>
                      <a:pt x="1" y="167"/>
                      <a:pt x="1" y="372"/>
                    </a:cubicBezTo>
                    <a:lnTo>
                      <a:pt x="1" y="1241"/>
                    </a:lnTo>
                    <a:cubicBezTo>
                      <a:pt x="1" y="1446"/>
                      <a:pt x="167" y="1614"/>
                      <a:pt x="372" y="1614"/>
                    </a:cubicBezTo>
                    <a:lnTo>
                      <a:pt x="1241" y="1614"/>
                    </a:lnTo>
                    <a:cubicBezTo>
                      <a:pt x="1446" y="1614"/>
                      <a:pt x="1614" y="1446"/>
                      <a:pt x="1614" y="1241"/>
                    </a:cubicBezTo>
                    <a:lnTo>
                      <a:pt x="1614" y="372"/>
                    </a:lnTo>
                    <a:cubicBezTo>
                      <a:pt x="1614" y="167"/>
                      <a:pt x="1446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1367;p39">
                <a:extLst>
                  <a:ext uri="{FF2B5EF4-FFF2-40B4-BE49-F238E27FC236}">
                    <a16:creationId xmlns:a16="http://schemas.microsoft.com/office/drawing/2014/main" id="{A396E4C6-6653-D103-D31B-DAB231FA69B6}"/>
                  </a:ext>
                </a:extLst>
              </p:cNvPr>
              <p:cNvSpPr/>
              <p:nvPr/>
            </p:nvSpPr>
            <p:spPr>
              <a:xfrm>
                <a:off x="1915424" y="3185475"/>
                <a:ext cx="53532" cy="53532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614" extrusionOk="0">
                    <a:moveTo>
                      <a:pt x="1082" y="532"/>
                    </a:moveTo>
                    <a:lnTo>
                      <a:pt x="1082" y="1082"/>
                    </a:lnTo>
                    <a:lnTo>
                      <a:pt x="532" y="1082"/>
                    </a:lnTo>
                    <a:lnTo>
                      <a:pt x="532" y="532"/>
                    </a:lnTo>
                    <a:close/>
                    <a:moveTo>
                      <a:pt x="372" y="1"/>
                    </a:moveTo>
                    <a:cubicBezTo>
                      <a:pt x="167" y="1"/>
                      <a:pt x="1" y="168"/>
                      <a:pt x="1" y="373"/>
                    </a:cubicBezTo>
                    <a:lnTo>
                      <a:pt x="1" y="1241"/>
                    </a:lnTo>
                    <a:cubicBezTo>
                      <a:pt x="1" y="1446"/>
                      <a:pt x="167" y="1614"/>
                      <a:pt x="372" y="1614"/>
                    </a:cubicBezTo>
                    <a:lnTo>
                      <a:pt x="1241" y="1614"/>
                    </a:lnTo>
                    <a:cubicBezTo>
                      <a:pt x="1446" y="1614"/>
                      <a:pt x="1614" y="1446"/>
                      <a:pt x="1614" y="1241"/>
                    </a:cubicBezTo>
                    <a:lnTo>
                      <a:pt x="1614" y="373"/>
                    </a:lnTo>
                    <a:cubicBezTo>
                      <a:pt x="1614" y="168"/>
                      <a:pt x="1446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368;p39">
                <a:extLst>
                  <a:ext uri="{FF2B5EF4-FFF2-40B4-BE49-F238E27FC236}">
                    <a16:creationId xmlns:a16="http://schemas.microsoft.com/office/drawing/2014/main" id="{A8C50784-B5CC-17DA-FDCA-1A8F99DCDEED}"/>
                  </a:ext>
                </a:extLst>
              </p:cNvPr>
              <p:cNvSpPr/>
              <p:nvPr/>
            </p:nvSpPr>
            <p:spPr>
              <a:xfrm>
                <a:off x="1920565" y="3144712"/>
                <a:ext cx="553765" cy="602023"/>
              </a:xfrm>
              <a:custGeom>
                <a:avLst/>
                <a:gdLst/>
                <a:ahLst/>
                <a:cxnLst/>
                <a:rect l="l" t="t" r="r" b="b"/>
                <a:pathLst>
                  <a:path w="16696" h="18151" extrusionOk="0">
                    <a:moveTo>
                      <a:pt x="4488" y="532"/>
                    </a:moveTo>
                    <a:cubicBezTo>
                      <a:pt x="4721" y="532"/>
                      <a:pt x="4911" y="722"/>
                      <a:pt x="4911" y="955"/>
                    </a:cubicBezTo>
                    <a:cubicBezTo>
                      <a:pt x="4911" y="1189"/>
                      <a:pt x="4721" y="1377"/>
                      <a:pt x="4488" y="1377"/>
                    </a:cubicBezTo>
                    <a:cubicBezTo>
                      <a:pt x="4255" y="1377"/>
                      <a:pt x="4065" y="1189"/>
                      <a:pt x="4065" y="955"/>
                    </a:cubicBezTo>
                    <a:cubicBezTo>
                      <a:pt x="4065" y="722"/>
                      <a:pt x="4255" y="532"/>
                      <a:pt x="4488" y="532"/>
                    </a:cubicBezTo>
                    <a:close/>
                    <a:moveTo>
                      <a:pt x="2800" y="3960"/>
                    </a:moveTo>
                    <a:lnTo>
                      <a:pt x="2800" y="4509"/>
                    </a:lnTo>
                    <a:lnTo>
                      <a:pt x="2249" y="4509"/>
                    </a:lnTo>
                    <a:lnTo>
                      <a:pt x="2249" y="3960"/>
                    </a:lnTo>
                    <a:close/>
                    <a:moveTo>
                      <a:pt x="2260" y="7641"/>
                    </a:moveTo>
                    <a:lnTo>
                      <a:pt x="2260" y="8190"/>
                    </a:lnTo>
                    <a:lnTo>
                      <a:pt x="1710" y="8190"/>
                    </a:lnTo>
                    <a:lnTo>
                      <a:pt x="1710" y="7641"/>
                    </a:lnTo>
                    <a:close/>
                    <a:moveTo>
                      <a:pt x="956" y="9840"/>
                    </a:moveTo>
                    <a:cubicBezTo>
                      <a:pt x="1189" y="9840"/>
                      <a:pt x="1379" y="10030"/>
                      <a:pt x="1379" y="10263"/>
                    </a:cubicBezTo>
                    <a:cubicBezTo>
                      <a:pt x="1379" y="10496"/>
                      <a:pt x="1189" y="10686"/>
                      <a:pt x="956" y="10686"/>
                    </a:cubicBezTo>
                    <a:cubicBezTo>
                      <a:pt x="723" y="10686"/>
                      <a:pt x="533" y="10496"/>
                      <a:pt x="533" y="10263"/>
                    </a:cubicBezTo>
                    <a:cubicBezTo>
                      <a:pt x="533" y="10030"/>
                      <a:pt x="723" y="9840"/>
                      <a:pt x="956" y="9840"/>
                    </a:cubicBezTo>
                    <a:close/>
                    <a:moveTo>
                      <a:pt x="10194" y="12157"/>
                    </a:moveTo>
                    <a:cubicBezTo>
                      <a:pt x="10497" y="12157"/>
                      <a:pt x="10744" y="12404"/>
                      <a:pt x="10744" y="12707"/>
                    </a:cubicBezTo>
                    <a:cubicBezTo>
                      <a:pt x="10744" y="13009"/>
                      <a:pt x="10497" y="13256"/>
                      <a:pt x="10194" y="13256"/>
                    </a:cubicBezTo>
                    <a:cubicBezTo>
                      <a:pt x="9891" y="13256"/>
                      <a:pt x="9645" y="13009"/>
                      <a:pt x="9645" y="12707"/>
                    </a:cubicBezTo>
                    <a:cubicBezTo>
                      <a:pt x="9645" y="12404"/>
                      <a:pt x="9891" y="12157"/>
                      <a:pt x="10194" y="12157"/>
                    </a:cubicBezTo>
                    <a:close/>
                    <a:moveTo>
                      <a:pt x="5975" y="10529"/>
                    </a:moveTo>
                    <a:cubicBezTo>
                      <a:pt x="6735" y="10529"/>
                      <a:pt x="7353" y="11147"/>
                      <a:pt x="7353" y="11907"/>
                    </a:cubicBezTo>
                    <a:cubicBezTo>
                      <a:pt x="7353" y="12666"/>
                      <a:pt x="6735" y="13285"/>
                      <a:pt x="5975" y="13285"/>
                    </a:cubicBezTo>
                    <a:cubicBezTo>
                      <a:pt x="5216" y="13285"/>
                      <a:pt x="4598" y="12666"/>
                      <a:pt x="4598" y="11907"/>
                    </a:cubicBezTo>
                    <a:cubicBezTo>
                      <a:pt x="4598" y="11147"/>
                      <a:pt x="5216" y="10529"/>
                      <a:pt x="5975" y="10529"/>
                    </a:cubicBezTo>
                    <a:close/>
                    <a:moveTo>
                      <a:pt x="7876" y="11723"/>
                    </a:moveTo>
                    <a:lnTo>
                      <a:pt x="7876" y="11723"/>
                    </a:lnTo>
                    <a:cubicBezTo>
                      <a:pt x="8372" y="11782"/>
                      <a:pt x="8836" y="11944"/>
                      <a:pt x="9248" y="12185"/>
                    </a:cubicBezTo>
                    <a:cubicBezTo>
                      <a:pt x="9161" y="12340"/>
                      <a:pt x="9113" y="12518"/>
                      <a:pt x="9113" y="12707"/>
                    </a:cubicBezTo>
                    <a:cubicBezTo>
                      <a:pt x="9113" y="13303"/>
                      <a:pt x="9598" y="13788"/>
                      <a:pt x="10194" y="13788"/>
                    </a:cubicBezTo>
                    <a:cubicBezTo>
                      <a:pt x="10358" y="13788"/>
                      <a:pt x="10513" y="13751"/>
                      <a:pt x="10652" y="13686"/>
                    </a:cubicBezTo>
                    <a:cubicBezTo>
                      <a:pt x="10891" y="14167"/>
                      <a:pt x="11027" y="14708"/>
                      <a:pt x="11027" y="15280"/>
                    </a:cubicBezTo>
                    <a:cubicBezTo>
                      <a:pt x="11027" y="15614"/>
                      <a:pt x="10981" y="15943"/>
                      <a:pt x="10890" y="16261"/>
                    </a:cubicBezTo>
                    <a:lnTo>
                      <a:pt x="10152" y="16261"/>
                    </a:lnTo>
                    <a:cubicBezTo>
                      <a:pt x="9711" y="16261"/>
                      <a:pt x="9351" y="15902"/>
                      <a:pt x="9351" y="15460"/>
                    </a:cubicBezTo>
                    <a:lnTo>
                      <a:pt x="9351" y="14651"/>
                    </a:lnTo>
                    <a:cubicBezTo>
                      <a:pt x="9351" y="14511"/>
                      <a:pt x="9241" y="14393"/>
                      <a:pt x="9101" y="14385"/>
                    </a:cubicBezTo>
                    <a:cubicBezTo>
                      <a:pt x="8260" y="14337"/>
                      <a:pt x="7440" y="14090"/>
                      <a:pt x="6714" y="13668"/>
                    </a:cubicBezTo>
                    <a:cubicBezTo>
                      <a:pt x="7402" y="13379"/>
                      <a:pt x="7885" y="12698"/>
                      <a:pt x="7885" y="11907"/>
                    </a:cubicBezTo>
                    <a:cubicBezTo>
                      <a:pt x="7885" y="11844"/>
                      <a:pt x="7882" y="11783"/>
                      <a:pt x="7876" y="11723"/>
                    </a:cubicBezTo>
                    <a:close/>
                    <a:moveTo>
                      <a:pt x="9951" y="3359"/>
                    </a:moveTo>
                    <a:cubicBezTo>
                      <a:pt x="10397" y="3454"/>
                      <a:pt x="10761" y="3779"/>
                      <a:pt x="10898" y="4230"/>
                    </a:cubicBezTo>
                    <a:cubicBezTo>
                      <a:pt x="10922" y="4312"/>
                      <a:pt x="10986" y="4378"/>
                      <a:pt x="11068" y="4404"/>
                    </a:cubicBezTo>
                    <a:cubicBezTo>
                      <a:pt x="11132" y="4426"/>
                      <a:pt x="11194" y="4448"/>
                      <a:pt x="11257" y="4472"/>
                    </a:cubicBezTo>
                    <a:lnTo>
                      <a:pt x="9508" y="6221"/>
                    </a:lnTo>
                    <a:lnTo>
                      <a:pt x="8019" y="6221"/>
                    </a:lnTo>
                    <a:cubicBezTo>
                      <a:pt x="7872" y="6221"/>
                      <a:pt x="7754" y="6340"/>
                      <a:pt x="7754" y="6487"/>
                    </a:cubicBezTo>
                    <a:cubicBezTo>
                      <a:pt x="7754" y="6633"/>
                      <a:pt x="7872" y="6752"/>
                      <a:pt x="8019" y="6752"/>
                    </a:cubicBezTo>
                    <a:lnTo>
                      <a:pt x="8977" y="6752"/>
                    </a:lnTo>
                    <a:lnTo>
                      <a:pt x="7912" y="7817"/>
                    </a:lnTo>
                    <a:cubicBezTo>
                      <a:pt x="7808" y="7921"/>
                      <a:pt x="7808" y="8089"/>
                      <a:pt x="7912" y="8193"/>
                    </a:cubicBezTo>
                    <a:cubicBezTo>
                      <a:pt x="7964" y="8245"/>
                      <a:pt x="8032" y="8271"/>
                      <a:pt x="8100" y="8271"/>
                    </a:cubicBezTo>
                    <a:cubicBezTo>
                      <a:pt x="8168" y="8271"/>
                      <a:pt x="8236" y="8245"/>
                      <a:pt x="8288" y="8193"/>
                    </a:cubicBezTo>
                    <a:lnTo>
                      <a:pt x="12144" y="4337"/>
                    </a:lnTo>
                    <a:cubicBezTo>
                      <a:pt x="12868" y="4761"/>
                      <a:pt x="13491" y="5356"/>
                      <a:pt x="13948" y="6059"/>
                    </a:cubicBezTo>
                    <a:cubicBezTo>
                      <a:pt x="14453" y="6837"/>
                      <a:pt x="14750" y="7738"/>
                      <a:pt x="14806" y="8661"/>
                    </a:cubicBezTo>
                    <a:lnTo>
                      <a:pt x="14806" y="9986"/>
                    </a:lnTo>
                    <a:cubicBezTo>
                      <a:pt x="14806" y="10032"/>
                      <a:pt x="14818" y="10076"/>
                      <a:pt x="14841" y="10116"/>
                    </a:cubicBezTo>
                    <a:lnTo>
                      <a:pt x="16080" y="12312"/>
                    </a:lnTo>
                    <a:cubicBezTo>
                      <a:pt x="16128" y="12396"/>
                      <a:pt x="16134" y="12461"/>
                      <a:pt x="16120" y="12486"/>
                    </a:cubicBezTo>
                    <a:cubicBezTo>
                      <a:pt x="16105" y="12510"/>
                      <a:pt x="16046" y="12536"/>
                      <a:pt x="15948" y="12536"/>
                    </a:cubicBezTo>
                    <a:lnTo>
                      <a:pt x="15072" y="12536"/>
                    </a:lnTo>
                    <a:cubicBezTo>
                      <a:pt x="14926" y="12536"/>
                      <a:pt x="14807" y="12655"/>
                      <a:pt x="14807" y="12802"/>
                    </a:cubicBezTo>
                    <a:lnTo>
                      <a:pt x="14807" y="13433"/>
                    </a:lnTo>
                    <a:lnTo>
                      <a:pt x="13349" y="13433"/>
                    </a:lnTo>
                    <a:cubicBezTo>
                      <a:pt x="13007" y="13433"/>
                      <a:pt x="12728" y="13712"/>
                      <a:pt x="12728" y="14054"/>
                    </a:cubicBezTo>
                    <a:lnTo>
                      <a:pt x="12728" y="16261"/>
                    </a:lnTo>
                    <a:lnTo>
                      <a:pt x="11440" y="16261"/>
                    </a:lnTo>
                    <a:cubicBezTo>
                      <a:pt x="11519" y="15941"/>
                      <a:pt x="11559" y="15612"/>
                      <a:pt x="11559" y="15280"/>
                    </a:cubicBezTo>
                    <a:cubicBezTo>
                      <a:pt x="11559" y="14577"/>
                      <a:pt x="11382" y="13917"/>
                      <a:pt x="11071" y="13338"/>
                    </a:cubicBezTo>
                    <a:cubicBezTo>
                      <a:pt x="11199" y="13160"/>
                      <a:pt x="11275" y="12942"/>
                      <a:pt x="11275" y="12707"/>
                    </a:cubicBezTo>
                    <a:cubicBezTo>
                      <a:pt x="11275" y="12110"/>
                      <a:pt x="10790" y="11625"/>
                      <a:pt x="10194" y="11625"/>
                    </a:cubicBezTo>
                    <a:cubicBezTo>
                      <a:pt x="9984" y="11625"/>
                      <a:pt x="9788" y="11686"/>
                      <a:pt x="9621" y="11790"/>
                    </a:cubicBezTo>
                    <a:cubicBezTo>
                      <a:pt x="9069" y="11444"/>
                      <a:pt x="8427" y="11225"/>
                      <a:pt x="7739" y="11176"/>
                    </a:cubicBezTo>
                    <a:cubicBezTo>
                      <a:pt x="7509" y="10620"/>
                      <a:pt x="7024" y="10197"/>
                      <a:pt x="6429" y="10051"/>
                    </a:cubicBezTo>
                    <a:lnTo>
                      <a:pt x="7083" y="9398"/>
                    </a:lnTo>
                    <a:cubicBezTo>
                      <a:pt x="7187" y="9295"/>
                      <a:pt x="7187" y="9126"/>
                      <a:pt x="7083" y="9023"/>
                    </a:cubicBezTo>
                    <a:cubicBezTo>
                      <a:pt x="7031" y="8970"/>
                      <a:pt x="6963" y="8944"/>
                      <a:pt x="6895" y="8944"/>
                    </a:cubicBezTo>
                    <a:cubicBezTo>
                      <a:pt x="6827" y="8944"/>
                      <a:pt x="6759" y="8970"/>
                      <a:pt x="6706" y="9023"/>
                    </a:cubicBezTo>
                    <a:lnTo>
                      <a:pt x="5714" y="10015"/>
                    </a:lnTo>
                    <a:cubicBezTo>
                      <a:pt x="5414" y="10057"/>
                      <a:pt x="5136" y="10167"/>
                      <a:pt x="4897" y="10332"/>
                    </a:cubicBezTo>
                    <a:cubicBezTo>
                      <a:pt x="4845" y="10149"/>
                      <a:pt x="4804" y="9964"/>
                      <a:pt x="4773" y="9775"/>
                    </a:cubicBezTo>
                    <a:lnTo>
                      <a:pt x="5265" y="9775"/>
                    </a:lnTo>
                    <a:cubicBezTo>
                      <a:pt x="5412" y="9775"/>
                      <a:pt x="5531" y="9656"/>
                      <a:pt x="5531" y="9509"/>
                    </a:cubicBezTo>
                    <a:cubicBezTo>
                      <a:pt x="5531" y="9362"/>
                      <a:pt x="5412" y="9243"/>
                      <a:pt x="5265" y="9243"/>
                    </a:cubicBezTo>
                    <a:lnTo>
                      <a:pt x="4557" y="9243"/>
                    </a:lnTo>
                    <a:cubicBezTo>
                      <a:pt x="4247" y="9004"/>
                      <a:pt x="4065" y="8634"/>
                      <a:pt x="4065" y="8241"/>
                    </a:cubicBezTo>
                    <a:cubicBezTo>
                      <a:pt x="4065" y="7782"/>
                      <a:pt x="4309" y="7366"/>
                      <a:pt x="4705" y="7141"/>
                    </a:cubicBezTo>
                    <a:lnTo>
                      <a:pt x="5354" y="7141"/>
                    </a:lnTo>
                    <a:lnTo>
                      <a:pt x="5354" y="8086"/>
                    </a:lnTo>
                    <a:cubicBezTo>
                      <a:pt x="5354" y="8232"/>
                      <a:pt x="5473" y="8351"/>
                      <a:pt x="5620" y="8351"/>
                    </a:cubicBezTo>
                    <a:cubicBezTo>
                      <a:pt x="5767" y="8351"/>
                      <a:pt x="5886" y="8232"/>
                      <a:pt x="5886" y="8086"/>
                    </a:cubicBezTo>
                    <a:lnTo>
                      <a:pt x="5886" y="7141"/>
                    </a:lnTo>
                    <a:lnTo>
                      <a:pt x="6598" y="7141"/>
                    </a:lnTo>
                    <a:cubicBezTo>
                      <a:pt x="6744" y="7141"/>
                      <a:pt x="6864" y="7021"/>
                      <a:pt x="6864" y="6875"/>
                    </a:cubicBezTo>
                    <a:cubicBezTo>
                      <a:pt x="6864" y="6728"/>
                      <a:pt x="6744" y="6610"/>
                      <a:pt x="6598" y="6610"/>
                    </a:cubicBezTo>
                    <a:lnTo>
                      <a:pt x="4787" y="6610"/>
                    </a:lnTo>
                    <a:cubicBezTo>
                      <a:pt x="4693" y="6428"/>
                      <a:pt x="4642" y="6228"/>
                      <a:pt x="4642" y="6020"/>
                    </a:cubicBezTo>
                    <a:cubicBezTo>
                      <a:pt x="4642" y="5321"/>
                      <a:pt x="5210" y="4753"/>
                      <a:pt x="5909" y="4753"/>
                    </a:cubicBezTo>
                    <a:cubicBezTo>
                      <a:pt x="5987" y="4753"/>
                      <a:pt x="6064" y="4761"/>
                      <a:pt x="6140" y="4775"/>
                    </a:cubicBezTo>
                    <a:lnTo>
                      <a:pt x="6140" y="5687"/>
                    </a:lnTo>
                    <a:cubicBezTo>
                      <a:pt x="6140" y="5834"/>
                      <a:pt x="6259" y="5953"/>
                      <a:pt x="6406" y="5953"/>
                    </a:cubicBezTo>
                    <a:cubicBezTo>
                      <a:pt x="6552" y="5953"/>
                      <a:pt x="6672" y="5834"/>
                      <a:pt x="6672" y="5687"/>
                    </a:cubicBezTo>
                    <a:lnTo>
                      <a:pt x="6672" y="5420"/>
                    </a:lnTo>
                    <a:lnTo>
                      <a:pt x="8108" y="5420"/>
                    </a:lnTo>
                    <a:cubicBezTo>
                      <a:pt x="8255" y="5420"/>
                      <a:pt x="8374" y="5301"/>
                      <a:pt x="8374" y="5154"/>
                    </a:cubicBezTo>
                    <a:cubicBezTo>
                      <a:pt x="8374" y="5007"/>
                      <a:pt x="8255" y="4888"/>
                      <a:pt x="8108" y="4888"/>
                    </a:cubicBezTo>
                    <a:lnTo>
                      <a:pt x="6672" y="4888"/>
                    </a:lnTo>
                    <a:lnTo>
                      <a:pt x="6672" y="4615"/>
                    </a:lnTo>
                    <a:cubicBezTo>
                      <a:pt x="6851" y="4112"/>
                      <a:pt x="7326" y="3776"/>
                      <a:pt x="7864" y="3776"/>
                    </a:cubicBezTo>
                    <a:cubicBezTo>
                      <a:pt x="8042" y="3776"/>
                      <a:pt x="8216" y="3813"/>
                      <a:pt x="8379" y="3886"/>
                    </a:cubicBezTo>
                    <a:cubicBezTo>
                      <a:pt x="8414" y="3901"/>
                      <a:pt x="8451" y="3909"/>
                      <a:pt x="8487" y="3909"/>
                    </a:cubicBezTo>
                    <a:cubicBezTo>
                      <a:pt x="8566" y="3909"/>
                      <a:pt x="8643" y="3873"/>
                      <a:pt x="8695" y="3809"/>
                    </a:cubicBezTo>
                    <a:cubicBezTo>
                      <a:pt x="8881" y="3577"/>
                      <a:pt x="9136" y="3421"/>
                      <a:pt x="9419" y="3360"/>
                    </a:cubicBezTo>
                    <a:lnTo>
                      <a:pt x="9419" y="4428"/>
                    </a:lnTo>
                    <a:cubicBezTo>
                      <a:pt x="9419" y="4575"/>
                      <a:pt x="9538" y="4694"/>
                      <a:pt x="9685" y="4694"/>
                    </a:cubicBezTo>
                    <a:cubicBezTo>
                      <a:pt x="9832" y="4694"/>
                      <a:pt x="9951" y="4575"/>
                      <a:pt x="9951" y="4428"/>
                    </a:cubicBezTo>
                    <a:lnTo>
                      <a:pt x="9951" y="3359"/>
                    </a:lnTo>
                    <a:close/>
                    <a:moveTo>
                      <a:pt x="14807" y="13965"/>
                    </a:moveTo>
                    <a:lnTo>
                      <a:pt x="14807" y="15460"/>
                    </a:lnTo>
                    <a:cubicBezTo>
                      <a:pt x="14807" y="15902"/>
                      <a:pt x="14452" y="16261"/>
                      <a:pt x="14017" y="16261"/>
                    </a:cubicBezTo>
                    <a:lnTo>
                      <a:pt x="13260" y="16261"/>
                    </a:lnTo>
                    <a:lnTo>
                      <a:pt x="13260" y="14054"/>
                    </a:lnTo>
                    <a:cubicBezTo>
                      <a:pt x="13260" y="14005"/>
                      <a:pt x="13301" y="13965"/>
                      <a:pt x="13349" y="13965"/>
                    </a:cubicBezTo>
                    <a:close/>
                    <a:moveTo>
                      <a:pt x="4487" y="1"/>
                    </a:moveTo>
                    <a:cubicBezTo>
                      <a:pt x="3961" y="1"/>
                      <a:pt x="3533" y="429"/>
                      <a:pt x="3533" y="955"/>
                    </a:cubicBezTo>
                    <a:cubicBezTo>
                      <a:pt x="3533" y="1397"/>
                      <a:pt x="3835" y="1770"/>
                      <a:pt x="4243" y="1877"/>
                    </a:cubicBezTo>
                    <a:lnTo>
                      <a:pt x="4243" y="2488"/>
                    </a:lnTo>
                    <a:cubicBezTo>
                      <a:pt x="4243" y="2733"/>
                      <a:pt x="4442" y="2932"/>
                      <a:pt x="4687" y="2932"/>
                    </a:cubicBezTo>
                    <a:lnTo>
                      <a:pt x="7220" y="2932"/>
                    </a:lnTo>
                    <a:lnTo>
                      <a:pt x="7220" y="3362"/>
                    </a:lnTo>
                    <a:cubicBezTo>
                      <a:pt x="6902" y="3483"/>
                      <a:pt x="6623" y="3694"/>
                      <a:pt x="6420" y="3969"/>
                    </a:cubicBezTo>
                    <a:lnTo>
                      <a:pt x="3331" y="3969"/>
                    </a:lnTo>
                    <a:lnTo>
                      <a:pt x="3331" y="3801"/>
                    </a:lnTo>
                    <a:cubicBezTo>
                      <a:pt x="3331" y="3595"/>
                      <a:pt x="3164" y="3428"/>
                      <a:pt x="2959" y="3428"/>
                    </a:cubicBezTo>
                    <a:lnTo>
                      <a:pt x="2090" y="3428"/>
                    </a:lnTo>
                    <a:cubicBezTo>
                      <a:pt x="1885" y="3428"/>
                      <a:pt x="1718" y="3595"/>
                      <a:pt x="1718" y="3801"/>
                    </a:cubicBezTo>
                    <a:lnTo>
                      <a:pt x="1718" y="4669"/>
                    </a:lnTo>
                    <a:cubicBezTo>
                      <a:pt x="1718" y="4875"/>
                      <a:pt x="1885" y="5041"/>
                      <a:pt x="2090" y="5041"/>
                    </a:cubicBezTo>
                    <a:lnTo>
                      <a:pt x="2959" y="5041"/>
                    </a:lnTo>
                    <a:cubicBezTo>
                      <a:pt x="3164" y="5041"/>
                      <a:pt x="3331" y="4875"/>
                      <a:pt x="3331" y="4669"/>
                    </a:cubicBezTo>
                    <a:lnTo>
                      <a:pt x="3331" y="4501"/>
                    </a:lnTo>
                    <a:lnTo>
                      <a:pt x="4948" y="4501"/>
                    </a:lnTo>
                    <a:cubicBezTo>
                      <a:pt x="4500" y="4785"/>
                      <a:pt x="4186" y="5262"/>
                      <a:pt x="4122" y="5813"/>
                    </a:cubicBezTo>
                    <a:lnTo>
                      <a:pt x="3066" y="5813"/>
                    </a:lnTo>
                    <a:cubicBezTo>
                      <a:pt x="2919" y="5813"/>
                      <a:pt x="2801" y="5932"/>
                      <a:pt x="2801" y="6079"/>
                    </a:cubicBezTo>
                    <a:cubicBezTo>
                      <a:pt x="2801" y="6226"/>
                      <a:pt x="2920" y="6345"/>
                      <a:pt x="3066" y="6345"/>
                    </a:cubicBezTo>
                    <a:lnTo>
                      <a:pt x="4140" y="6345"/>
                    </a:lnTo>
                    <a:cubicBezTo>
                      <a:pt x="4167" y="6496"/>
                      <a:pt x="4214" y="6643"/>
                      <a:pt x="4279" y="6782"/>
                    </a:cubicBezTo>
                    <a:cubicBezTo>
                      <a:pt x="3976" y="7000"/>
                      <a:pt x="3753" y="7303"/>
                      <a:pt x="3632" y="7650"/>
                    </a:cubicBezTo>
                    <a:lnTo>
                      <a:pt x="2790" y="7650"/>
                    </a:lnTo>
                    <a:lnTo>
                      <a:pt x="2790" y="7481"/>
                    </a:lnTo>
                    <a:cubicBezTo>
                      <a:pt x="2790" y="7276"/>
                      <a:pt x="2624" y="7109"/>
                      <a:pt x="2419" y="7109"/>
                    </a:cubicBezTo>
                    <a:lnTo>
                      <a:pt x="1550" y="7109"/>
                    </a:lnTo>
                    <a:cubicBezTo>
                      <a:pt x="1345" y="7109"/>
                      <a:pt x="1177" y="7276"/>
                      <a:pt x="1177" y="7481"/>
                    </a:cubicBezTo>
                    <a:lnTo>
                      <a:pt x="1177" y="8350"/>
                    </a:lnTo>
                    <a:cubicBezTo>
                      <a:pt x="1177" y="8555"/>
                      <a:pt x="1345" y="8723"/>
                      <a:pt x="1550" y="8723"/>
                    </a:cubicBezTo>
                    <a:lnTo>
                      <a:pt x="2419" y="8723"/>
                    </a:lnTo>
                    <a:cubicBezTo>
                      <a:pt x="2624" y="8723"/>
                      <a:pt x="2790" y="8555"/>
                      <a:pt x="2790" y="8350"/>
                    </a:cubicBezTo>
                    <a:lnTo>
                      <a:pt x="2790" y="8182"/>
                    </a:lnTo>
                    <a:lnTo>
                      <a:pt x="3534" y="8182"/>
                    </a:lnTo>
                    <a:cubicBezTo>
                      <a:pt x="3534" y="8201"/>
                      <a:pt x="3533" y="8222"/>
                      <a:pt x="3533" y="8241"/>
                    </a:cubicBezTo>
                    <a:cubicBezTo>
                      <a:pt x="3533" y="8778"/>
                      <a:pt x="3772" y="9282"/>
                      <a:pt x="4180" y="9622"/>
                    </a:cubicBezTo>
                    <a:cubicBezTo>
                      <a:pt x="4191" y="9647"/>
                      <a:pt x="4206" y="9669"/>
                      <a:pt x="4224" y="9689"/>
                    </a:cubicBezTo>
                    <a:cubicBezTo>
                      <a:pt x="4237" y="9793"/>
                      <a:pt x="4253" y="9895"/>
                      <a:pt x="4272" y="9997"/>
                    </a:cubicBezTo>
                    <a:lnTo>
                      <a:pt x="1872" y="9997"/>
                    </a:lnTo>
                    <a:cubicBezTo>
                      <a:pt x="1757" y="9600"/>
                      <a:pt x="1389" y="9309"/>
                      <a:pt x="955" y="9309"/>
                    </a:cubicBezTo>
                    <a:cubicBezTo>
                      <a:pt x="429" y="9309"/>
                      <a:pt x="1" y="9737"/>
                      <a:pt x="1" y="10263"/>
                    </a:cubicBezTo>
                    <a:cubicBezTo>
                      <a:pt x="1" y="10790"/>
                      <a:pt x="429" y="11218"/>
                      <a:pt x="955" y="11218"/>
                    </a:cubicBezTo>
                    <a:cubicBezTo>
                      <a:pt x="1389" y="11218"/>
                      <a:pt x="1757" y="10926"/>
                      <a:pt x="1872" y="10529"/>
                    </a:cubicBezTo>
                    <a:lnTo>
                      <a:pt x="4400" y="10529"/>
                    </a:lnTo>
                    <a:cubicBezTo>
                      <a:pt x="4421" y="10599"/>
                      <a:pt x="4444" y="10668"/>
                      <a:pt x="4467" y="10737"/>
                    </a:cubicBezTo>
                    <a:cubicBezTo>
                      <a:pt x="4216" y="11061"/>
                      <a:pt x="4066" y="11466"/>
                      <a:pt x="4066" y="11907"/>
                    </a:cubicBezTo>
                    <a:cubicBezTo>
                      <a:pt x="4066" y="12956"/>
                      <a:pt x="4917" y="13810"/>
                      <a:pt x="5964" y="13816"/>
                    </a:cubicBezTo>
                    <a:cubicBezTo>
                      <a:pt x="6040" y="13871"/>
                      <a:pt x="6117" y="13924"/>
                      <a:pt x="6195" y="13976"/>
                    </a:cubicBezTo>
                    <a:cubicBezTo>
                      <a:pt x="6533" y="14194"/>
                      <a:pt x="6891" y="14377"/>
                      <a:pt x="7264" y="14523"/>
                    </a:cubicBezTo>
                    <a:lnTo>
                      <a:pt x="7264" y="17708"/>
                    </a:lnTo>
                    <a:cubicBezTo>
                      <a:pt x="7264" y="17952"/>
                      <a:pt x="7463" y="18150"/>
                      <a:pt x="7708" y="18150"/>
                    </a:cubicBezTo>
                    <a:lnTo>
                      <a:pt x="9765" y="18150"/>
                    </a:lnTo>
                    <a:cubicBezTo>
                      <a:pt x="9913" y="18150"/>
                      <a:pt x="10031" y="18031"/>
                      <a:pt x="10031" y="17884"/>
                    </a:cubicBezTo>
                    <a:cubicBezTo>
                      <a:pt x="10031" y="17738"/>
                      <a:pt x="9912" y="17618"/>
                      <a:pt x="9765" y="17618"/>
                    </a:cubicBezTo>
                    <a:lnTo>
                      <a:pt x="7796" y="17618"/>
                    </a:lnTo>
                    <a:lnTo>
                      <a:pt x="7796" y="14701"/>
                    </a:lnTo>
                    <a:cubicBezTo>
                      <a:pt x="8130" y="14796"/>
                      <a:pt x="8472" y="14862"/>
                      <a:pt x="8819" y="14897"/>
                    </a:cubicBezTo>
                    <a:lnTo>
                      <a:pt x="8819" y="15461"/>
                    </a:lnTo>
                    <a:cubicBezTo>
                      <a:pt x="8819" y="16195"/>
                      <a:pt x="9417" y="16793"/>
                      <a:pt x="10151" y="16793"/>
                    </a:cubicBezTo>
                    <a:lnTo>
                      <a:pt x="12195" y="16793"/>
                    </a:lnTo>
                    <a:lnTo>
                      <a:pt x="12195" y="17618"/>
                    </a:lnTo>
                    <a:lnTo>
                      <a:pt x="11609" y="17618"/>
                    </a:lnTo>
                    <a:cubicBezTo>
                      <a:pt x="11462" y="17618"/>
                      <a:pt x="11343" y="17738"/>
                      <a:pt x="11343" y="17884"/>
                    </a:cubicBezTo>
                    <a:cubicBezTo>
                      <a:pt x="11343" y="18031"/>
                      <a:pt x="11462" y="18150"/>
                      <a:pt x="11609" y="18150"/>
                    </a:cubicBezTo>
                    <a:lnTo>
                      <a:pt x="12285" y="18150"/>
                    </a:lnTo>
                    <a:cubicBezTo>
                      <a:pt x="12529" y="18150"/>
                      <a:pt x="12727" y="17951"/>
                      <a:pt x="12727" y="17708"/>
                    </a:cubicBezTo>
                    <a:lnTo>
                      <a:pt x="12727" y="16793"/>
                    </a:lnTo>
                    <a:lnTo>
                      <a:pt x="14017" y="16793"/>
                    </a:lnTo>
                    <a:cubicBezTo>
                      <a:pt x="14745" y="16793"/>
                      <a:pt x="15338" y="16195"/>
                      <a:pt x="15338" y="15461"/>
                    </a:cubicBezTo>
                    <a:lnTo>
                      <a:pt x="15338" y="13068"/>
                    </a:lnTo>
                    <a:lnTo>
                      <a:pt x="15948" y="13068"/>
                    </a:lnTo>
                    <a:cubicBezTo>
                      <a:pt x="16232" y="13068"/>
                      <a:pt x="16462" y="12954"/>
                      <a:pt x="16579" y="12754"/>
                    </a:cubicBezTo>
                    <a:cubicBezTo>
                      <a:pt x="16696" y="12555"/>
                      <a:pt x="16682" y="12298"/>
                      <a:pt x="16543" y="12050"/>
                    </a:cubicBezTo>
                    <a:lnTo>
                      <a:pt x="15338" y="9916"/>
                    </a:lnTo>
                    <a:lnTo>
                      <a:pt x="15338" y="8661"/>
                    </a:lnTo>
                    <a:cubicBezTo>
                      <a:pt x="15338" y="8651"/>
                      <a:pt x="15338" y="8642"/>
                      <a:pt x="15337" y="8632"/>
                    </a:cubicBezTo>
                    <a:cubicBezTo>
                      <a:pt x="15276" y="7614"/>
                      <a:pt x="14950" y="6624"/>
                      <a:pt x="14395" y="5770"/>
                    </a:cubicBezTo>
                    <a:cubicBezTo>
                      <a:pt x="13886" y="4986"/>
                      <a:pt x="13190" y="4326"/>
                      <a:pt x="12382" y="3859"/>
                    </a:cubicBezTo>
                    <a:cubicBezTo>
                      <a:pt x="12308" y="3816"/>
                      <a:pt x="12223" y="3793"/>
                      <a:pt x="12138" y="3793"/>
                    </a:cubicBezTo>
                    <a:cubicBezTo>
                      <a:pt x="12008" y="3793"/>
                      <a:pt x="11885" y="3844"/>
                      <a:pt x="11793" y="3936"/>
                    </a:cubicBezTo>
                    <a:lnTo>
                      <a:pt x="11666" y="4062"/>
                    </a:lnTo>
                    <a:cubicBezTo>
                      <a:pt x="11566" y="4019"/>
                      <a:pt x="11463" y="3979"/>
                      <a:pt x="11361" y="3942"/>
                    </a:cubicBezTo>
                    <a:cubicBezTo>
                      <a:pt x="11093" y="3253"/>
                      <a:pt x="10437" y="2799"/>
                      <a:pt x="9685" y="2799"/>
                    </a:cubicBezTo>
                    <a:cubicBezTo>
                      <a:pt x="9201" y="2799"/>
                      <a:pt x="8748" y="2990"/>
                      <a:pt x="8411" y="3329"/>
                    </a:cubicBezTo>
                    <a:cubicBezTo>
                      <a:pt x="8235" y="3273"/>
                      <a:pt x="8051" y="3244"/>
                      <a:pt x="7864" y="3244"/>
                    </a:cubicBezTo>
                    <a:cubicBezTo>
                      <a:pt x="7827" y="3244"/>
                      <a:pt x="7789" y="3245"/>
                      <a:pt x="7752" y="3247"/>
                    </a:cubicBezTo>
                    <a:lnTo>
                      <a:pt x="7752" y="2843"/>
                    </a:lnTo>
                    <a:cubicBezTo>
                      <a:pt x="7752" y="2598"/>
                      <a:pt x="7554" y="2400"/>
                      <a:pt x="7309" y="2400"/>
                    </a:cubicBezTo>
                    <a:lnTo>
                      <a:pt x="4775" y="2400"/>
                    </a:lnTo>
                    <a:lnTo>
                      <a:pt x="4775" y="1865"/>
                    </a:lnTo>
                    <a:cubicBezTo>
                      <a:pt x="5161" y="1743"/>
                      <a:pt x="5441" y="1382"/>
                      <a:pt x="5441" y="955"/>
                    </a:cubicBezTo>
                    <a:cubicBezTo>
                      <a:pt x="5441" y="429"/>
                      <a:pt x="5013" y="1"/>
                      <a:pt x="44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1369;p39">
                <a:extLst>
                  <a:ext uri="{FF2B5EF4-FFF2-40B4-BE49-F238E27FC236}">
                    <a16:creationId xmlns:a16="http://schemas.microsoft.com/office/drawing/2014/main" id="{ADE0D83A-E9D6-1B80-19B3-7E29C7491A93}"/>
                  </a:ext>
                </a:extLst>
              </p:cNvPr>
              <p:cNvSpPr/>
              <p:nvPr/>
            </p:nvSpPr>
            <p:spPr>
              <a:xfrm>
                <a:off x="2083584" y="3504447"/>
                <a:ext cx="70381" cy="70348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2121" extrusionOk="0">
                    <a:moveTo>
                      <a:pt x="1060" y="532"/>
                    </a:moveTo>
                    <a:cubicBezTo>
                      <a:pt x="1352" y="532"/>
                      <a:pt x="1589" y="769"/>
                      <a:pt x="1589" y="1061"/>
                    </a:cubicBezTo>
                    <a:cubicBezTo>
                      <a:pt x="1589" y="1352"/>
                      <a:pt x="1352" y="1588"/>
                      <a:pt x="1060" y="1588"/>
                    </a:cubicBezTo>
                    <a:cubicBezTo>
                      <a:pt x="770" y="1588"/>
                      <a:pt x="533" y="1352"/>
                      <a:pt x="533" y="1061"/>
                    </a:cubicBezTo>
                    <a:cubicBezTo>
                      <a:pt x="533" y="769"/>
                      <a:pt x="770" y="532"/>
                      <a:pt x="1060" y="532"/>
                    </a:cubicBezTo>
                    <a:close/>
                    <a:moveTo>
                      <a:pt x="1060" y="0"/>
                    </a:moveTo>
                    <a:cubicBezTo>
                      <a:pt x="476" y="0"/>
                      <a:pt x="1" y="475"/>
                      <a:pt x="1" y="1061"/>
                    </a:cubicBezTo>
                    <a:cubicBezTo>
                      <a:pt x="1" y="1645"/>
                      <a:pt x="476" y="2120"/>
                      <a:pt x="1060" y="2120"/>
                    </a:cubicBezTo>
                    <a:cubicBezTo>
                      <a:pt x="1646" y="2120"/>
                      <a:pt x="2121" y="1645"/>
                      <a:pt x="2121" y="1061"/>
                    </a:cubicBezTo>
                    <a:cubicBezTo>
                      <a:pt x="2121" y="475"/>
                      <a:pt x="1646" y="0"/>
                      <a:pt x="10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1370;p39">
                <a:extLst>
                  <a:ext uri="{FF2B5EF4-FFF2-40B4-BE49-F238E27FC236}">
                    <a16:creationId xmlns:a16="http://schemas.microsoft.com/office/drawing/2014/main" id="{4F858C8F-E1EB-4177-10F2-E584B24D3805}"/>
                  </a:ext>
                </a:extLst>
              </p:cNvPr>
              <p:cNvSpPr/>
              <p:nvPr/>
            </p:nvSpPr>
            <p:spPr>
              <a:xfrm>
                <a:off x="1888890" y="3314662"/>
                <a:ext cx="83449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1910" extrusionOk="0">
                    <a:moveTo>
                      <a:pt x="955" y="532"/>
                    </a:moveTo>
                    <a:cubicBezTo>
                      <a:pt x="1189" y="532"/>
                      <a:pt x="1378" y="722"/>
                      <a:pt x="1378" y="955"/>
                    </a:cubicBezTo>
                    <a:cubicBezTo>
                      <a:pt x="1378" y="1188"/>
                      <a:pt x="1189" y="1378"/>
                      <a:pt x="955" y="1378"/>
                    </a:cubicBezTo>
                    <a:cubicBezTo>
                      <a:pt x="722" y="1378"/>
                      <a:pt x="533" y="1188"/>
                      <a:pt x="533" y="955"/>
                    </a:cubicBezTo>
                    <a:cubicBezTo>
                      <a:pt x="533" y="722"/>
                      <a:pt x="722" y="532"/>
                      <a:pt x="955" y="532"/>
                    </a:cubicBezTo>
                    <a:close/>
                    <a:moveTo>
                      <a:pt x="955" y="0"/>
                    </a:moveTo>
                    <a:cubicBezTo>
                      <a:pt x="429" y="0"/>
                      <a:pt x="1" y="428"/>
                      <a:pt x="1" y="955"/>
                    </a:cubicBezTo>
                    <a:cubicBezTo>
                      <a:pt x="1" y="1482"/>
                      <a:pt x="429" y="1910"/>
                      <a:pt x="955" y="1910"/>
                    </a:cubicBezTo>
                    <a:cubicBezTo>
                      <a:pt x="1389" y="1910"/>
                      <a:pt x="1757" y="1618"/>
                      <a:pt x="1872" y="1221"/>
                    </a:cubicBezTo>
                    <a:lnTo>
                      <a:pt x="2249" y="1221"/>
                    </a:lnTo>
                    <a:cubicBezTo>
                      <a:pt x="2395" y="1221"/>
                      <a:pt x="2514" y="1102"/>
                      <a:pt x="2514" y="955"/>
                    </a:cubicBezTo>
                    <a:cubicBezTo>
                      <a:pt x="2515" y="808"/>
                      <a:pt x="2396" y="689"/>
                      <a:pt x="2249" y="689"/>
                    </a:cubicBezTo>
                    <a:lnTo>
                      <a:pt x="1872" y="689"/>
                    </a:lnTo>
                    <a:cubicBezTo>
                      <a:pt x="1757" y="292"/>
                      <a:pt x="1389" y="0"/>
                      <a:pt x="9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1371;p39">
                <a:extLst>
                  <a:ext uri="{FF2B5EF4-FFF2-40B4-BE49-F238E27FC236}">
                    <a16:creationId xmlns:a16="http://schemas.microsoft.com/office/drawing/2014/main" id="{C96DF3D5-3FE3-E95B-ADD4-0663C3A7F29F}"/>
                  </a:ext>
                </a:extLst>
              </p:cNvPr>
              <p:cNvSpPr/>
              <p:nvPr/>
            </p:nvSpPr>
            <p:spPr>
              <a:xfrm>
                <a:off x="2293368" y="3432705"/>
                <a:ext cx="100896" cy="53035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599" extrusionOk="0">
                    <a:moveTo>
                      <a:pt x="2511" y="532"/>
                    </a:moveTo>
                    <a:lnTo>
                      <a:pt x="2511" y="1067"/>
                    </a:lnTo>
                    <a:lnTo>
                      <a:pt x="531" y="1067"/>
                    </a:lnTo>
                    <a:lnTo>
                      <a:pt x="531" y="532"/>
                    </a:lnTo>
                    <a:close/>
                    <a:moveTo>
                      <a:pt x="443" y="1"/>
                    </a:moveTo>
                    <a:cubicBezTo>
                      <a:pt x="199" y="1"/>
                      <a:pt x="1" y="199"/>
                      <a:pt x="1" y="443"/>
                    </a:cubicBezTo>
                    <a:lnTo>
                      <a:pt x="1" y="1155"/>
                    </a:lnTo>
                    <a:cubicBezTo>
                      <a:pt x="1" y="1399"/>
                      <a:pt x="199" y="1598"/>
                      <a:pt x="443" y="1598"/>
                    </a:cubicBezTo>
                    <a:lnTo>
                      <a:pt x="2599" y="1598"/>
                    </a:lnTo>
                    <a:cubicBezTo>
                      <a:pt x="2844" y="1598"/>
                      <a:pt x="3042" y="1399"/>
                      <a:pt x="3042" y="1155"/>
                    </a:cubicBezTo>
                    <a:lnTo>
                      <a:pt x="3042" y="443"/>
                    </a:lnTo>
                    <a:cubicBezTo>
                      <a:pt x="3042" y="199"/>
                      <a:pt x="2844" y="1"/>
                      <a:pt x="2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9456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A837F579-AE66-2CF0-4BB4-EDD5B423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AB312B4B-C05F-2CBC-6E83-CE24972CC1A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21410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387" name="Google Shape;1387;p40">
            <a:extLst>
              <a:ext uri="{FF2B5EF4-FFF2-40B4-BE49-F238E27FC236}">
                <a16:creationId xmlns:a16="http://schemas.microsoft.com/office/drawing/2014/main" id="{CBDFCDF8-5D5E-6834-12B6-85573F4297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636516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Dive Deep Into The Matter!</a:t>
            </a:r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026E6F38-CA2C-10BA-F0CA-C717305C76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200365" y="2953081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321DDBA5-C082-4F7A-6D38-9885A01B98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607313" y="3885644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219EC44F-5D0C-06A5-00A2-04A6F6B6FB2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503999" y="11970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A643FAE9-BD39-D822-8582-E2C46965052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5409099" y="421837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A9C42A3D-3111-7556-9DC2-990CE96474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102112"/>
            <a:ext cx="7351800" cy="1488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400" dirty="0"/>
              <a:t>Problem Domain Identification</a:t>
            </a:r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CBA27F35-1D15-57F3-21F8-FF1BFA8D6E61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CBC2EBB0-F647-B1CC-3416-B9FB3F0FC1E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D7215E75-246C-0739-D685-DF47F5A9443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1399E88D-8CB6-58DE-70FC-848DD65BF1B5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5D8594F1-F9A4-48E6-A9E3-2331E9FE552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C0C8A280-7BDC-40C7-9AAD-044E4AC2FC8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E6B89C0A-2331-7F05-B32A-136158B8C8C0}"/>
              </a:ext>
            </a:extLst>
          </p:cNvPr>
          <p:cNvGrpSpPr/>
          <p:nvPr/>
        </p:nvGrpSpPr>
        <p:grpSpPr>
          <a:xfrm>
            <a:off x="2392591" y="1018356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EAF0B188-391E-1C98-A109-4001265256B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883B7DA3-CBDB-2262-5BC4-994719BF486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E2849BF5-4CC6-75A3-2627-EE673B7A33E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520948" y="4136063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673FD85-BABA-C7B3-5B0B-D7F6E071C0DC}"/>
              </a:ext>
            </a:extLst>
          </p:cNvPr>
          <p:cNvGrpSpPr/>
          <p:nvPr/>
        </p:nvGrpSpPr>
        <p:grpSpPr>
          <a:xfrm>
            <a:off x="720000" y="187495"/>
            <a:ext cx="731520" cy="822960"/>
            <a:chOff x="720000" y="187495"/>
            <a:chExt cx="731520" cy="822960"/>
          </a:xfrm>
        </p:grpSpPr>
        <p:sp>
          <p:nvSpPr>
            <p:cNvPr id="13" name="Google Shape;1325;p39">
              <a:extLst>
                <a:ext uri="{FF2B5EF4-FFF2-40B4-BE49-F238E27FC236}">
                  <a16:creationId xmlns:a16="http://schemas.microsoft.com/office/drawing/2014/main" id="{EC0322AE-BDCE-6442-3CD6-B5E56C570600}"/>
                </a:ext>
              </a:extLst>
            </p:cNvPr>
            <p:cNvSpPr/>
            <p:nvPr/>
          </p:nvSpPr>
          <p:spPr>
            <a:xfrm rot="5400000">
              <a:off x="674280" y="233215"/>
              <a:ext cx="822960" cy="73152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" name="Google Shape;11202;p78">
              <a:extLst>
                <a:ext uri="{FF2B5EF4-FFF2-40B4-BE49-F238E27FC236}">
                  <a16:creationId xmlns:a16="http://schemas.microsoft.com/office/drawing/2014/main" id="{B399F053-149F-C95D-BA81-08FBEB449898}"/>
                </a:ext>
              </a:extLst>
            </p:cNvPr>
            <p:cNvGrpSpPr/>
            <p:nvPr/>
          </p:nvGrpSpPr>
          <p:grpSpPr>
            <a:xfrm>
              <a:off x="857160" y="370375"/>
              <a:ext cx="457200" cy="457200"/>
              <a:chOff x="3513010" y="3816134"/>
              <a:chExt cx="362223" cy="361108"/>
            </a:xfrm>
            <a:solidFill>
              <a:schemeClr val="tx1"/>
            </a:solidFill>
          </p:grpSpPr>
          <p:sp>
            <p:nvSpPr>
              <p:cNvPr id="9" name="Google Shape;11203;p78">
                <a:extLst>
                  <a:ext uri="{FF2B5EF4-FFF2-40B4-BE49-F238E27FC236}">
                    <a16:creationId xmlns:a16="http://schemas.microsoft.com/office/drawing/2014/main" id="{5CEA0CEB-EDA8-736A-7F57-5946C182D201}"/>
                  </a:ext>
                </a:extLst>
              </p:cNvPr>
              <p:cNvSpPr/>
              <p:nvPr/>
            </p:nvSpPr>
            <p:spPr>
              <a:xfrm>
                <a:off x="3513010" y="3816134"/>
                <a:ext cx="362223" cy="361108"/>
              </a:xfrm>
              <a:custGeom>
                <a:avLst/>
                <a:gdLst/>
                <a:ahLst/>
                <a:cxnLst/>
                <a:rect l="l" t="t" r="r" b="b"/>
                <a:pathLst>
                  <a:path w="11371" h="11336" extrusionOk="0">
                    <a:moveTo>
                      <a:pt x="1381" y="346"/>
                    </a:moveTo>
                    <a:cubicBezTo>
                      <a:pt x="1846" y="358"/>
                      <a:pt x="2262" y="715"/>
                      <a:pt x="2358" y="1191"/>
                    </a:cubicBezTo>
                    <a:lnTo>
                      <a:pt x="1881" y="1191"/>
                    </a:lnTo>
                    <a:cubicBezTo>
                      <a:pt x="1786" y="1191"/>
                      <a:pt x="1715" y="1263"/>
                      <a:pt x="1715" y="1358"/>
                    </a:cubicBezTo>
                    <a:cubicBezTo>
                      <a:pt x="1715" y="1727"/>
                      <a:pt x="1417" y="2025"/>
                      <a:pt x="1048" y="2025"/>
                    </a:cubicBezTo>
                    <a:cubicBezTo>
                      <a:pt x="667" y="2025"/>
                      <a:pt x="369" y="1727"/>
                      <a:pt x="369" y="1358"/>
                    </a:cubicBezTo>
                    <a:cubicBezTo>
                      <a:pt x="369" y="798"/>
                      <a:pt x="822" y="346"/>
                      <a:pt x="1381" y="346"/>
                    </a:cubicBezTo>
                    <a:close/>
                    <a:moveTo>
                      <a:pt x="2358" y="1537"/>
                    </a:moveTo>
                    <a:lnTo>
                      <a:pt x="2358" y="2037"/>
                    </a:lnTo>
                    <a:lnTo>
                      <a:pt x="1774" y="2037"/>
                    </a:lnTo>
                    <a:cubicBezTo>
                      <a:pt x="1893" y="1906"/>
                      <a:pt x="1977" y="1727"/>
                      <a:pt x="2012" y="1537"/>
                    </a:cubicBezTo>
                    <a:close/>
                    <a:moveTo>
                      <a:pt x="9109" y="4489"/>
                    </a:moveTo>
                    <a:lnTo>
                      <a:pt x="9109" y="4489"/>
                    </a:lnTo>
                    <a:cubicBezTo>
                      <a:pt x="8739" y="5049"/>
                      <a:pt x="8287" y="5585"/>
                      <a:pt x="7787" y="6085"/>
                    </a:cubicBezTo>
                    <a:cubicBezTo>
                      <a:pt x="7275" y="6597"/>
                      <a:pt x="6739" y="7037"/>
                      <a:pt x="6192" y="7406"/>
                    </a:cubicBezTo>
                    <a:cubicBezTo>
                      <a:pt x="6584" y="6859"/>
                      <a:pt x="7013" y="6323"/>
                      <a:pt x="7513" y="5823"/>
                    </a:cubicBezTo>
                    <a:cubicBezTo>
                      <a:pt x="8025" y="5311"/>
                      <a:pt x="8561" y="4870"/>
                      <a:pt x="9109" y="4489"/>
                    </a:cubicBezTo>
                    <a:close/>
                    <a:moveTo>
                      <a:pt x="4036" y="9359"/>
                    </a:moveTo>
                    <a:cubicBezTo>
                      <a:pt x="4346" y="9359"/>
                      <a:pt x="4620" y="9573"/>
                      <a:pt x="4691" y="9871"/>
                    </a:cubicBezTo>
                    <a:lnTo>
                      <a:pt x="3382" y="9871"/>
                    </a:lnTo>
                    <a:cubicBezTo>
                      <a:pt x="3453" y="9573"/>
                      <a:pt x="3727" y="9359"/>
                      <a:pt x="4036" y="9359"/>
                    </a:cubicBezTo>
                    <a:close/>
                    <a:moveTo>
                      <a:pt x="10359" y="9359"/>
                    </a:moveTo>
                    <a:cubicBezTo>
                      <a:pt x="10728" y="9359"/>
                      <a:pt x="11025" y="9657"/>
                      <a:pt x="11025" y="10026"/>
                    </a:cubicBezTo>
                    <a:cubicBezTo>
                      <a:pt x="11025" y="10597"/>
                      <a:pt x="10585" y="11038"/>
                      <a:pt x="10037" y="11038"/>
                    </a:cubicBezTo>
                    <a:lnTo>
                      <a:pt x="4584" y="11038"/>
                    </a:lnTo>
                    <a:cubicBezTo>
                      <a:pt x="4870" y="10788"/>
                      <a:pt x="5037" y="10431"/>
                      <a:pt x="5037" y="10026"/>
                    </a:cubicBezTo>
                    <a:cubicBezTo>
                      <a:pt x="5037" y="9776"/>
                      <a:pt x="4929" y="9538"/>
                      <a:pt x="4775" y="9359"/>
                    </a:cubicBezTo>
                    <a:close/>
                    <a:moveTo>
                      <a:pt x="1346" y="1"/>
                    </a:moveTo>
                    <a:cubicBezTo>
                      <a:pt x="596" y="1"/>
                      <a:pt x="0" y="596"/>
                      <a:pt x="0" y="1334"/>
                    </a:cubicBezTo>
                    <a:cubicBezTo>
                      <a:pt x="0" y="1906"/>
                      <a:pt x="465" y="2346"/>
                      <a:pt x="1012" y="2346"/>
                    </a:cubicBezTo>
                    <a:lnTo>
                      <a:pt x="2358" y="2346"/>
                    </a:lnTo>
                    <a:lnTo>
                      <a:pt x="2358" y="7514"/>
                    </a:lnTo>
                    <a:cubicBezTo>
                      <a:pt x="2358" y="7609"/>
                      <a:pt x="2429" y="7680"/>
                      <a:pt x="2512" y="7680"/>
                    </a:cubicBezTo>
                    <a:cubicBezTo>
                      <a:pt x="2608" y="7680"/>
                      <a:pt x="2679" y="7609"/>
                      <a:pt x="2679" y="7514"/>
                    </a:cubicBezTo>
                    <a:lnTo>
                      <a:pt x="2679" y="1334"/>
                    </a:lnTo>
                    <a:cubicBezTo>
                      <a:pt x="2679" y="929"/>
                      <a:pt x="2501" y="572"/>
                      <a:pt x="2239" y="322"/>
                    </a:cubicBezTo>
                    <a:lnTo>
                      <a:pt x="7680" y="322"/>
                    </a:lnTo>
                    <a:cubicBezTo>
                      <a:pt x="8227" y="322"/>
                      <a:pt x="8680" y="775"/>
                      <a:pt x="8680" y="1334"/>
                    </a:cubicBezTo>
                    <a:lnTo>
                      <a:pt x="8680" y="2870"/>
                    </a:lnTo>
                    <a:cubicBezTo>
                      <a:pt x="8192" y="3108"/>
                      <a:pt x="7739" y="3430"/>
                      <a:pt x="7358" y="3811"/>
                    </a:cubicBezTo>
                    <a:cubicBezTo>
                      <a:pt x="6549" y="4608"/>
                      <a:pt x="6537" y="5192"/>
                      <a:pt x="6525" y="6144"/>
                    </a:cubicBezTo>
                    <a:lnTo>
                      <a:pt x="6525" y="6394"/>
                    </a:lnTo>
                    <a:cubicBezTo>
                      <a:pt x="6132" y="6859"/>
                      <a:pt x="5811" y="7347"/>
                      <a:pt x="5513" y="7847"/>
                    </a:cubicBezTo>
                    <a:cubicBezTo>
                      <a:pt x="5465" y="7907"/>
                      <a:pt x="5477" y="7990"/>
                      <a:pt x="5537" y="8049"/>
                    </a:cubicBezTo>
                    <a:cubicBezTo>
                      <a:pt x="5572" y="8085"/>
                      <a:pt x="5608" y="8097"/>
                      <a:pt x="5656" y="8097"/>
                    </a:cubicBezTo>
                    <a:cubicBezTo>
                      <a:pt x="5691" y="8097"/>
                      <a:pt x="5715" y="8097"/>
                      <a:pt x="5751" y="8061"/>
                    </a:cubicBezTo>
                    <a:cubicBezTo>
                      <a:pt x="6251" y="7776"/>
                      <a:pt x="6727" y="7442"/>
                      <a:pt x="7192" y="7049"/>
                    </a:cubicBezTo>
                    <a:lnTo>
                      <a:pt x="7442" y="7049"/>
                    </a:lnTo>
                    <a:cubicBezTo>
                      <a:pt x="7930" y="7037"/>
                      <a:pt x="8323" y="7037"/>
                      <a:pt x="8692" y="6918"/>
                    </a:cubicBezTo>
                    <a:lnTo>
                      <a:pt x="8692" y="9002"/>
                    </a:lnTo>
                    <a:lnTo>
                      <a:pt x="4036" y="9002"/>
                    </a:lnTo>
                    <a:cubicBezTo>
                      <a:pt x="3465" y="9002"/>
                      <a:pt x="3024" y="9466"/>
                      <a:pt x="3024" y="10014"/>
                    </a:cubicBezTo>
                    <a:cubicBezTo>
                      <a:pt x="3024" y="10097"/>
                      <a:pt x="3096" y="10181"/>
                      <a:pt x="3191" y="10181"/>
                    </a:cubicBezTo>
                    <a:lnTo>
                      <a:pt x="4691" y="10181"/>
                    </a:lnTo>
                    <a:cubicBezTo>
                      <a:pt x="4620" y="10657"/>
                      <a:pt x="4203" y="11014"/>
                      <a:pt x="3691" y="11014"/>
                    </a:cubicBezTo>
                    <a:cubicBezTo>
                      <a:pt x="3144" y="11014"/>
                      <a:pt x="2679" y="10562"/>
                      <a:pt x="2679" y="10002"/>
                    </a:cubicBezTo>
                    <a:lnTo>
                      <a:pt x="2679" y="8168"/>
                    </a:lnTo>
                    <a:cubicBezTo>
                      <a:pt x="2679" y="8085"/>
                      <a:pt x="2608" y="8002"/>
                      <a:pt x="2512" y="8002"/>
                    </a:cubicBezTo>
                    <a:cubicBezTo>
                      <a:pt x="2429" y="8002"/>
                      <a:pt x="2358" y="8085"/>
                      <a:pt x="2358" y="8168"/>
                    </a:cubicBezTo>
                    <a:lnTo>
                      <a:pt x="2358" y="10002"/>
                    </a:lnTo>
                    <a:cubicBezTo>
                      <a:pt x="2358" y="10740"/>
                      <a:pt x="2953" y="11335"/>
                      <a:pt x="3691" y="11335"/>
                    </a:cubicBezTo>
                    <a:lnTo>
                      <a:pt x="10013" y="11335"/>
                    </a:lnTo>
                    <a:cubicBezTo>
                      <a:pt x="10764" y="11335"/>
                      <a:pt x="11359" y="10740"/>
                      <a:pt x="11359" y="10002"/>
                    </a:cubicBezTo>
                    <a:cubicBezTo>
                      <a:pt x="11371" y="9478"/>
                      <a:pt x="10930" y="9038"/>
                      <a:pt x="10359" y="9038"/>
                    </a:cubicBezTo>
                    <a:lnTo>
                      <a:pt x="9025" y="9038"/>
                    </a:lnTo>
                    <a:lnTo>
                      <a:pt x="9025" y="6811"/>
                    </a:lnTo>
                    <a:cubicBezTo>
                      <a:pt x="9263" y="6692"/>
                      <a:pt x="9513" y="6513"/>
                      <a:pt x="9775" y="6252"/>
                    </a:cubicBezTo>
                    <a:cubicBezTo>
                      <a:pt x="10013" y="6013"/>
                      <a:pt x="10228" y="5763"/>
                      <a:pt x="10406" y="5478"/>
                    </a:cubicBezTo>
                    <a:cubicBezTo>
                      <a:pt x="10430" y="5430"/>
                      <a:pt x="10430" y="5370"/>
                      <a:pt x="10418" y="5311"/>
                    </a:cubicBezTo>
                    <a:cubicBezTo>
                      <a:pt x="10394" y="5251"/>
                      <a:pt x="10347" y="5228"/>
                      <a:pt x="10299" y="5204"/>
                    </a:cubicBezTo>
                    <a:lnTo>
                      <a:pt x="9894" y="5132"/>
                    </a:lnTo>
                    <a:cubicBezTo>
                      <a:pt x="10728" y="4489"/>
                      <a:pt x="11264" y="3525"/>
                      <a:pt x="11323" y="2465"/>
                    </a:cubicBezTo>
                    <a:lnTo>
                      <a:pt x="11323" y="2453"/>
                    </a:lnTo>
                    <a:cubicBezTo>
                      <a:pt x="11323" y="2406"/>
                      <a:pt x="11311" y="2358"/>
                      <a:pt x="11287" y="2322"/>
                    </a:cubicBezTo>
                    <a:cubicBezTo>
                      <a:pt x="11252" y="2287"/>
                      <a:pt x="11204" y="2275"/>
                      <a:pt x="11145" y="2275"/>
                    </a:cubicBezTo>
                    <a:cubicBezTo>
                      <a:pt x="10764" y="2311"/>
                      <a:pt x="10394" y="2346"/>
                      <a:pt x="10037" y="2430"/>
                    </a:cubicBezTo>
                    <a:cubicBezTo>
                      <a:pt x="9942" y="2442"/>
                      <a:pt x="9882" y="2525"/>
                      <a:pt x="9894" y="2620"/>
                    </a:cubicBezTo>
                    <a:cubicBezTo>
                      <a:pt x="9916" y="2696"/>
                      <a:pt x="9988" y="2753"/>
                      <a:pt x="10073" y="2753"/>
                    </a:cubicBezTo>
                    <a:cubicBezTo>
                      <a:pt x="10080" y="2753"/>
                      <a:pt x="10089" y="2752"/>
                      <a:pt x="10097" y="2751"/>
                    </a:cubicBezTo>
                    <a:cubicBezTo>
                      <a:pt x="10371" y="2692"/>
                      <a:pt x="10656" y="2644"/>
                      <a:pt x="10966" y="2620"/>
                    </a:cubicBezTo>
                    <a:lnTo>
                      <a:pt x="10966" y="2620"/>
                    </a:lnTo>
                    <a:cubicBezTo>
                      <a:pt x="10847" y="3632"/>
                      <a:pt x="10275" y="4537"/>
                      <a:pt x="9382" y="5073"/>
                    </a:cubicBezTo>
                    <a:lnTo>
                      <a:pt x="9359" y="5085"/>
                    </a:lnTo>
                    <a:cubicBezTo>
                      <a:pt x="9299" y="5120"/>
                      <a:pt x="9275" y="5192"/>
                      <a:pt x="9287" y="5263"/>
                    </a:cubicBezTo>
                    <a:cubicBezTo>
                      <a:pt x="9299" y="5347"/>
                      <a:pt x="9359" y="5382"/>
                      <a:pt x="9418" y="5406"/>
                    </a:cubicBezTo>
                    <a:lnTo>
                      <a:pt x="9978" y="5490"/>
                    </a:lnTo>
                    <a:cubicBezTo>
                      <a:pt x="9835" y="5668"/>
                      <a:pt x="9692" y="5847"/>
                      <a:pt x="9525" y="6002"/>
                    </a:cubicBezTo>
                    <a:cubicBezTo>
                      <a:pt x="8870" y="6656"/>
                      <a:pt x="8406" y="6716"/>
                      <a:pt x="7573" y="6728"/>
                    </a:cubicBezTo>
                    <a:cubicBezTo>
                      <a:pt x="7727" y="6597"/>
                      <a:pt x="7870" y="6454"/>
                      <a:pt x="8013" y="6311"/>
                    </a:cubicBezTo>
                    <a:cubicBezTo>
                      <a:pt x="8728" y="5597"/>
                      <a:pt x="9299" y="4835"/>
                      <a:pt x="9775" y="4037"/>
                    </a:cubicBezTo>
                    <a:cubicBezTo>
                      <a:pt x="9823" y="3977"/>
                      <a:pt x="9811" y="3882"/>
                      <a:pt x="9751" y="3823"/>
                    </a:cubicBezTo>
                    <a:cubicBezTo>
                      <a:pt x="9718" y="3789"/>
                      <a:pt x="9681" y="3774"/>
                      <a:pt x="9639" y="3774"/>
                    </a:cubicBezTo>
                    <a:cubicBezTo>
                      <a:pt x="9608" y="3774"/>
                      <a:pt x="9574" y="3783"/>
                      <a:pt x="9537" y="3799"/>
                    </a:cubicBezTo>
                    <a:cubicBezTo>
                      <a:pt x="8739" y="4251"/>
                      <a:pt x="7966" y="4847"/>
                      <a:pt x="7263" y="5561"/>
                    </a:cubicBezTo>
                    <a:cubicBezTo>
                      <a:pt x="7120" y="5716"/>
                      <a:pt x="6977" y="5847"/>
                      <a:pt x="6846" y="6002"/>
                    </a:cubicBezTo>
                    <a:cubicBezTo>
                      <a:pt x="6882" y="5168"/>
                      <a:pt x="6918" y="4704"/>
                      <a:pt x="7573" y="4049"/>
                    </a:cubicBezTo>
                    <a:cubicBezTo>
                      <a:pt x="8085" y="3537"/>
                      <a:pt x="8728" y="3156"/>
                      <a:pt x="9454" y="2906"/>
                    </a:cubicBezTo>
                    <a:cubicBezTo>
                      <a:pt x="9537" y="2870"/>
                      <a:pt x="9585" y="2787"/>
                      <a:pt x="9561" y="2692"/>
                    </a:cubicBezTo>
                    <a:cubicBezTo>
                      <a:pt x="9531" y="2623"/>
                      <a:pt x="9470" y="2578"/>
                      <a:pt x="9395" y="2578"/>
                    </a:cubicBezTo>
                    <a:cubicBezTo>
                      <a:pt x="9379" y="2578"/>
                      <a:pt x="9363" y="2580"/>
                      <a:pt x="9347" y="2584"/>
                    </a:cubicBezTo>
                    <a:cubicBezTo>
                      <a:pt x="9228" y="2632"/>
                      <a:pt x="9109" y="2680"/>
                      <a:pt x="9001" y="2715"/>
                    </a:cubicBezTo>
                    <a:lnTo>
                      <a:pt x="9001" y="1334"/>
                    </a:lnTo>
                    <a:cubicBezTo>
                      <a:pt x="9001" y="596"/>
                      <a:pt x="8406" y="1"/>
                      <a:pt x="766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0" name="Google Shape;11204;p78">
                <a:extLst>
                  <a:ext uri="{FF2B5EF4-FFF2-40B4-BE49-F238E27FC236}">
                    <a16:creationId xmlns:a16="http://schemas.microsoft.com/office/drawing/2014/main" id="{2B993A9A-F1E0-2664-FD63-5D8A285E56E4}"/>
                  </a:ext>
                </a:extLst>
              </p:cNvPr>
              <p:cNvSpPr/>
              <p:nvPr/>
            </p:nvSpPr>
            <p:spPr>
              <a:xfrm>
                <a:off x="3618450" y="3879112"/>
                <a:ext cx="157045" cy="24688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775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55" y="334"/>
                    </a:cubicBezTo>
                    <a:cubicBezTo>
                      <a:pt x="322" y="334"/>
                      <a:pt x="381" y="405"/>
                      <a:pt x="500" y="512"/>
                    </a:cubicBezTo>
                    <a:cubicBezTo>
                      <a:pt x="619" y="631"/>
                      <a:pt x="786" y="774"/>
                      <a:pt x="1084" y="774"/>
                    </a:cubicBezTo>
                    <a:cubicBezTo>
                      <a:pt x="1381" y="774"/>
                      <a:pt x="1524" y="631"/>
                      <a:pt x="1667" y="512"/>
                    </a:cubicBezTo>
                    <a:cubicBezTo>
                      <a:pt x="1762" y="405"/>
                      <a:pt x="1846" y="334"/>
                      <a:pt x="2000" y="334"/>
                    </a:cubicBezTo>
                    <a:cubicBezTo>
                      <a:pt x="2167" y="334"/>
                      <a:pt x="2227" y="405"/>
                      <a:pt x="2346" y="512"/>
                    </a:cubicBezTo>
                    <a:cubicBezTo>
                      <a:pt x="2465" y="631"/>
                      <a:pt x="2631" y="774"/>
                      <a:pt x="2929" y="774"/>
                    </a:cubicBezTo>
                    <a:cubicBezTo>
                      <a:pt x="3227" y="774"/>
                      <a:pt x="3370" y="631"/>
                      <a:pt x="3501" y="512"/>
                    </a:cubicBezTo>
                    <a:cubicBezTo>
                      <a:pt x="3608" y="405"/>
                      <a:pt x="3679" y="334"/>
                      <a:pt x="3846" y="334"/>
                    </a:cubicBezTo>
                    <a:cubicBezTo>
                      <a:pt x="4013" y="334"/>
                      <a:pt x="4072" y="405"/>
                      <a:pt x="4191" y="512"/>
                    </a:cubicBezTo>
                    <a:cubicBezTo>
                      <a:pt x="4310" y="631"/>
                      <a:pt x="4477" y="774"/>
                      <a:pt x="4775" y="774"/>
                    </a:cubicBezTo>
                    <a:cubicBezTo>
                      <a:pt x="4858" y="774"/>
                      <a:pt x="4929" y="703"/>
                      <a:pt x="4929" y="607"/>
                    </a:cubicBezTo>
                    <a:cubicBezTo>
                      <a:pt x="4929" y="524"/>
                      <a:pt x="4858" y="453"/>
                      <a:pt x="4775" y="453"/>
                    </a:cubicBezTo>
                    <a:cubicBezTo>
                      <a:pt x="4608" y="453"/>
                      <a:pt x="4548" y="369"/>
                      <a:pt x="4429" y="274"/>
                    </a:cubicBezTo>
                    <a:cubicBezTo>
                      <a:pt x="4310" y="155"/>
                      <a:pt x="4144" y="0"/>
                      <a:pt x="3846" y="0"/>
                    </a:cubicBezTo>
                    <a:cubicBezTo>
                      <a:pt x="3548" y="0"/>
                      <a:pt x="3405" y="155"/>
                      <a:pt x="3263" y="274"/>
                    </a:cubicBezTo>
                    <a:cubicBezTo>
                      <a:pt x="3167" y="369"/>
                      <a:pt x="3084" y="453"/>
                      <a:pt x="2929" y="453"/>
                    </a:cubicBezTo>
                    <a:cubicBezTo>
                      <a:pt x="2762" y="453"/>
                      <a:pt x="2703" y="369"/>
                      <a:pt x="2584" y="274"/>
                    </a:cubicBezTo>
                    <a:cubicBezTo>
                      <a:pt x="2465" y="155"/>
                      <a:pt x="2298" y="0"/>
                      <a:pt x="2000" y="0"/>
                    </a:cubicBezTo>
                    <a:cubicBezTo>
                      <a:pt x="1703" y="0"/>
                      <a:pt x="1560" y="155"/>
                      <a:pt x="1417" y="274"/>
                    </a:cubicBezTo>
                    <a:cubicBezTo>
                      <a:pt x="1322" y="369"/>
                      <a:pt x="1238" y="453"/>
                      <a:pt x="1084" y="453"/>
                    </a:cubicBezTo>
                    <a:cubicBezTo>
                      <a:pt x="917" y="453"/>
                      <a:pt x="857" y="369"/>
                      <a:pt x="738" y="274"/>
                    </a:cubicBezTo>
                    <a:cubicBezTo>
                      <a:pt x="619" y="155"/>
                      <a:pt x="453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1" name="Google Shape;11205;p78">
                <a:extLst>
                  <a:ext uri="{FF2B5EF4-FFF2-40B4-BE49-F238E27FC236}">
                    <a16:creationId xmlns:a16="http://schemas.microsoft.com/office/drawing/2014/main" id="{EC54E6B5-AD81-9D07-DDE4-B0785C31A3B3}"/>
                  </a:ext>
                </a:extLst>
              </p:cNvPr>
              <p:cNvSpPr/>
              <p:nvPr/>
            </p:nvSpPr>
            <p:spPr>
              <a:xfrm>
                <a:off x="3618450" y="3921192"/>
                <a:ext cx="127834" cy="24688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775" extrusionOk="0">
                    <a:moveTo>
                      <a:pt x="155" y="1"/>
                    </a:moveTo>
                    <a:cubicBezTo>
                      <a:pt x="72" y="1"/>
                      <a:pt x="0" y="84"/>
                      <a:pt x="0" y="167"/>
                    </a:cubicBezTo>
                    <a:cubicBezTo>
                      <a:pt x="0" y="263"/>
                      <a:pt x="72" y="334"/>
                      <a:pt x="155" y="334"/>
                    </a:cubicBezTo>
                    <a:cubicBezTo>
                      <a:pt x="322" y="334"/>
                      <a:pt x="381" y="406"/>
                      <a:pt x="500" y="513"/>
                    </a:cubicBezTo>
                    <a:cubicBezTo>
                      <a:pt x="619" y="632"/>
                      <a:pt x="786" y="775"/>
                      <a:pt x="1084" y="775"/>
                    </a:cubicBezTo>
                    <a:cubicBezTo>
                      <a:pt x="1381" y="775"/>
                      <a:pt x="1524" y="632"/>
                      <a:pt x="1667" y="513"/>
                    </a:cubicBezTo>
                    <a:cubicBezTo>
                      <a:pt x="1762" y="406"/>
                      <a:pt x="1846" y="334"/>
                      <a:pt x="2000" y="334"/>
                    </a:cubicBezTo>
                    <a:cubicBezTo>
                      <a:pt x="2167" y="334"/>
                      <a:pt x="2227" y="406"/>
                      <a:pt x="2346" y="513"/>
                    </a:cubicBezTo>
                    <a:cubicBezTo>
                      <a:pt x="2465" y="632"/>
                      <a:pt x="2631" y="775"/>
                      <a:pt x="2929" y="775"/>
                    </a:cubicBezTo>
                    <a:cubicBezTo>
                      <a:pt x="3227" y="775"/>
                      <a:pt x="3370" y="632"/>
                      <a:pt x="3501" y="513"/>
                    </a:cubicBezTo>
                    <a:cubicBezTo>
                      <a:pt x="3608" y="406"/>
                      <a:pt x="3679" y="334"/>
                      <a:pt x="3846" y="334"/>
                    </a:cubicBezTo>
                    <a:cubicBezTo>
                      <a:pt x="3941" y="334"/>
                      <a:pt x="4013" y="263"/>
                      <a:pt x="4013" y="167"/>
                    </a:cubicBezTo>
                    <a:cubicBezTo>
                      <a:pt x="4013" y="84"/>
                      <a:pt x="3941" y="1"/>
                      <a:pt x="3846" y="1"/>
                    </a:cubicBezTo>
                    <a:cubicBezTo>
                      <a:pt x="3548" y="1"/>
                      <a:pt x="3405" y="156"/>
                      <a:pt x="3263" y="275"/>
                    </a:cubicBezTo>
                    <a:cubicBezTo>
                      <a:pt x="3167" y="382"/>
                      <a:pt x="3084" y="453"/>
                      <a:pt x="2929" y="453"/>
                    </a:cubicBezTo>
                    <a:cubicBezTo>
                      <a:pt x="2762" y="453"/>
                      <a:pt x="2703" y="382"/>
                      <a:pt x="2584" y="275"/>
                    </a:cubicBezTo>
                    <a:cubicBezTo>
                      <a:pt x="2465" y="156"/>
                      <a:pt x="2298" y="1"/>
                      <a:pt x="2000" y="1"/>
                    </a:cubicBezTo>
                    <a:cubicBezTo>
                      <a:pt x="1703" y="1"/>
                      <a:pt x="1560" y="156"/>
                      <a:pt x="1417" y="275"/>
                    </a:cubicBezTo>
                    <a:cubicBezTo>
                      <a:pt x="1322" y="382"/>
                      <a:pt x="1238" y="453"/>
                      <a:pt x="1084" y="453"/>
                    </a:cubicBezTo>
                    <a:cubicBezTo>
                      <a:pt x="917" y="453"/>
                      <a:pt x="857" y="382"/>
                      <a:pt x="738" y="275"/>
                    </a:cubicBezTo>
                    <a:cubicBezTo>
                      <a:pt x="619" y="156"/>
                      <a:pt x="453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12" name="Google Shape;11206;p78">
                <a:extLst>
                  <a:ext uri="{FF2B5EF4-FFF2-40B4-BE49-F238E27FC236}">
                    <a16:creationId xmlns:a16="http://schemas.microsoft.com/office/drawing/2014/main" id="{B54F1DAE-55E4-CE94-B1AF-FC8D0A608A0E}"/>
                  </a:ext>
                </a:extLst>
              </p:cNvPr>
              <p:cNvSpPr/>
              <p:nvPr/>
            </p:nvSpPr>
            <p:spPr>
              <a:xfrm>
                <a:off x="3617304" y="3962922"/>
                <a:ext cx="98655" cy="24688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775" extrusionOk="0">
                    <a:moveTo>
                      <a:pt x="167" y="0"/>
                    </a:moveTo>
                    <a:cubicBezTo>
                      <a:pt x="72" y="0"/>
                      <a:pt x="0" y="84"/>
                      <a:pt x="0" y="167"/>
                    </a:cubicBezTo>
                    <a:cubicBezTo>
                      <a:pt x="0" y="262"/>
                      <a:pt x="72" y="334"/>
                      <a:pt x="167" y="334"/>
                    </a:cubicBezTo>
                    <a:cubicBezTo>
                      <a:pt x="334" y="334"/>
                      <a:pt x="393" y="405"/>
                      <a:pt x="512" y="512"/>
                    </a:cubicBezTo>
                    <a:cubicBezTo>
                      <a:pt x="632" y="632"/>
                      <a:pt x="786" y="774"/>
                      <a:pt x="1084" y="774"/>
                    </a:cubicBezTo>
                    <a:cubicBezTo>
                      <a:pt x="1382" y="774"/>
                      <a:pt x="1536" y="632"/>
                      <a:pt x="1667" y="512"/>
                    </a:cubicBezTo>
                    <a:cubicBezTo>
                      <a:pt x="1775" y="405"/>
                      <a:pt x="1846" y="334"/>
                      <a:pt x="2013" y="334"/>
                    </a:cubicBezTo>
                    <a:cubicBezTo>
                      <a:pt x="2179" y="334"/>
                      <a:pt x="2239" y="405"/>
                      <a:pt x="2358" y="512"/>
                    </a:cubicBezTo>
                    <a:cubicBezTo>
                      <a:pt x="2477" y="632"/>
                      <a:pt x="2632" y="774"/>
                      <a:pt x="2929" y="774"/>
                    </a:cubicBezTo>
                    <a:cubicBezTo>
                      <a:pt x="3025" y="774"/>
                      <a:pt x="3096" y="703"/>
                      <a:pt x="3096" y="620"/>
                    </a:cubicBezTo>
                    <a:cubicBezTo>
                      <a:pt x="3096" y="524"/>
                      <a:pt x="3025" y="453"/>
                      <a:pt x="2929" y="453"/>
                    </a:cubicBezTo>
                    <a:cubicBezTo>
                      <a:pt x="2775" y="441"/>
                      <a:pt x="2691" y="381"/>
                      <a:pt x="2596" y="274"/>
                    </a:cubicBezTo>
                    <a:cubicBezTo>
                      <a:pt x="2477" y="155"/>
                      <a:pt x="2310" y="0"/>
                      <a:pt x="2013" y="0"/>
                    </a:cubicBezTo>
                    <a:cubicBezTo>
                      <a:pt x="1715" y="0"/>
                      <a:pt x="1560" y="155"/>
                      <a:pt x="1429" y="274"/>
                    </a:cubicBezTo>
                    <a:cubicBezTo>
                      <a:pt x="1322" y="381"/>
                      <a:pt x="1251" y="453"/>
                      <a:pt x="1084" y="453"/>
                    </a:cubicBezTo>
                    <a:cubicBezTo>
                      <a:pt x="929" y="453"/>
                      <a:pt x="870" y="381"/>
                      <a:pt x="751" y="274"/>
                    </a:cubicBezTo>
                    <a:cubicBezTo>
                      <a:pt x="632" y="155"/>
                      <a:pt x="465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7777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D7910D79-E96B-28B4-CDCD-5CC9539A0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>
            <a:extLst>
              <a:ext uri="{FF2B5EF4-FFF2-40B4-BE49-F238E27FC236}">
                <a16:creationId xmlns:a16="http://schemas.microsoft.com/office/drawing/2014/main" id="{BCDB2EF4-3FD8-6384-998A-3B58F5AAF2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528" y="247140"/>
            <a:ext cx="7704000" cy="1119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SPEECH EMOTION RECOGNITION</a:t>
            </a:r>
            <a:br>
              <a:rPr lang="en" dirty="0"/>
            </a:br>
            <a:br>
              <a:rPr lang="en" sz="1000" dirty="0"/>
            </a:br>
            <a:r>
              <a:rPr lang="en" sz="2800" i="1" u="sng" dirty="0"/>
              <a:t>Domain Identification</a:t>
            </a:r>
            <a:endParaRPr i="1" u="sng" dirty="0"/>
          </a:p>
        </p:txBody>
      </p:sp>
      <p:grpSp>
        <p:nvGrpSpPr>
          <p:cNvPr id="1372" name="Google Shape;1372;p39">
            <a:extLst>
              <a:ext uri="{FF2B5EF4-FFF2-40B4-BE49-F238E27FC236}">
                <a16:creationId xmlns:a16="http://schemas.microsoft.com/office/drawing/2014/main" id="{F3253CC1-C34D-BB4A-68CC-59965244BAC6}"/>
              </a:ext>
            </a:extLst>
          </p:cNvPr>
          <p:cNvGrpSpPr/>
          <p:nvPr/>
        </p:nvGrpSpPr>
        <p:grpSpPr>
          <a:xfrm>
            <a:off x="7882443" y="2439533"/>
            <a:ext cx="76825" cy="76800"/>
            <a:chOff x="3104875" y="1099400"/>
            <a:chExt cx="76825" cy="76800"/>
          </a:xfrm>
        </p:grpSpPr>
        <p:sp>
          <p:nvSpPr>
            <p:cNvPr id="1373" name="Google Shape;1373;p39">
              <a:extLst>
                <a:ext uri="{FF2B5EF4-FFF2-40B4-BE49-F238E27FC236}">
                  <a16:creationId xmlns:a16="http://schemas.microsoft.com/office/drawing/2014/main" id="{BF8599E1-3EE6-5E1A-90C3-1C3CC84DAC6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4" name="Google Shape;1374;p39">
              <a:extLst>
                <a:ext uri="{FF2B5EF4-FFF2-40B4-BE49-F238E27FC236}">
                  <a16:creationId xmlns:a16="http://schemas.microsoft.com/office/drawing/2014/main" id="{4C94E63B-5AC2-D07C-C01A-541A567196E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78" name="Google Shape;1378;p39">
            <a:extLst>
              <a:ext uri="{FF2B5EF4-FFF2-40B4-BE49-F238E27FC236}">
                <a16:creationId xmlns:a16="http://schemas.microsoft.com/office/drawing/2014/main" id="{A2FE046B-19ED-D4CA-0D31-FCF6CFACF3D9}"/>
              </a:ext>
            </a:extLst>
          </p:cNvPr>
          <p:cNvGrpSpPr/>
          <p:nvPr/>
        </p:nvGrpSpPr>
        <p:grpSpPr>
          <a:xfrm>
            <a:off x="3241708" y="1604201"/>
            <a:ext cx="76825" cy="76800"/>
            <a:chOff x="3104875" y="1099400"/>
            <a:chExt cx="76825" cy="76800"/>
          </a:xfrm>
        </p:grpSpPr>
        <p:sp>
          <p:nvSpPr>
            <p:cNvPr id="1379" name="Google Shape;1379;p39">
              <a:extLst>
                <a:ext uri="{FF2B5EF4-FFF2-40B4-BE49-F238E27FC236}">
                  <a16:creationId xmlns:a16="http://schemas.microsoft.com/office/drawing/2014/main" id="{A2DA043A-E9DA-3676-16AC-6C6BA4CF816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0" name="Google Shape;1380;p39">
              <a:extLst>
                <a:ext uri="{FF2B5EF4-FFF2-40B4-BE49-F238E27FC236}">
                  <a16:creationId xmlns:a16="http://schemas.microsoft.com/office/drawing/2014/main" id="{C5A50E71-CB5E-D896-0DA2-6922F92AF62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381" name="Google Shape;1381;p39">
            <a:extLst>
              <a:ext uri="{FF2B5EF4-FFF2-40B4-BE49-F238E27FC236}">
                <a16:creationId xmlns:a16="http://schemas.microsoft.com/office/drawing/2014/main" id="{A6934A8C-52F1-F84B-BFF0-038F223C1B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8186973" y="4226376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4" name="Google Shape;1375;p39">
            <a:extLst>
              <a:ext uri="{FF2B5EF4-FFF2-40B4-BE49-F238E27FC236}">
                <a16:creationId xmlns:a16="http://schemas.microsoft.com/office/drawing/2014/main" id="{0AB3DDA0-E90A-1CA0-FF86-8EA49354F8EA}"/>
              </a:ext>
            </a:extLst>
          </p:cNvPr>
          <p:cNvGrpSpPr/>
          <p:nvPr/>
        </p:nvGrpSpPr>
        <p:grpSpPr>
          <a:xfrm rot="1891135">
            <a:off x="4154854" y="4681005"/>
            <a:ext cx="76828" cy="76803"/>
            <a:chOff x="3104875" y="1099400"/>
            <a:chExt cx="76825" cy="76800"/>
          </a:xfrm>
        </p:grpSpPr>
        <p:sp>
          <p:nvSpPr>
            <p:cNvPr id="1395" name="Google Shape;1376;p39">
              <a:extLst>
                <a:ext uri="{FF2B5EF4-FFF2-40B4-BE49-F238E27FC236}">
                  <a16:creationId xmlns:a16="http://schemas.microsoft.com/office/drawing/2014/main" id="{48F544E7-E433-E3EA-54D3-03E3797EFA0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6" name="Google Shape;1377;p39">
              <a:extLst>
                <a:ext uri="{FF2B5EF4-FFF2-40B4-BE49-F238E27FC236}">
                  <a16:creationId xmlns:a16="http://schemas.microsoft.com/office/drawing/2014/main" id="{C6131843-E4AF-E096-1975-CAED5649D5C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8" name="Google Shape;1328;p39">
            <a:extLst>
              <a:ext uri="{FF2B5EF4-FFF2-40B4-BE49-F238E27FC236}">
                <a16:creationId xmlns:a16="http://schemas.microsoft.com/office/drawing/2014/main" id="{CD17DD0C-8DA7-A427-33C2-57AF66707890}"/>
              </a:ext>
            </a:extLst>
          </p:cNvPr>
          <p:cNvSpPr txBox="1">
            <a:spLocks/>
          </p:cNvSpPr>
          <p:nvPr/>
        </p:nvSpPr>
        <p:spPr>
          <a:xfrm>
            <a:off x="1036661" y="3903559"/>
            <a:ext cx="2631768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The Technical Field That Deals With Extracting And Analyzing Features From Voice/Audio Data</a:t>
            </a:r>
          </a:p>
        </p:txBody>
      </p:sp>
      <p:sp>
        <p:nvSpPr>
          <p:cNvPr id="1398" name="Google Shape;1330;p39">
            <a:extLst>
              <a:ext uri="{FF2B5EF4-FFF2-40B4-BE49-F238E27FC236}">
                <a16:creationId xmlns:a16="http://schemas.microsoft.com/office/drawing/2014/main" id="{30FE4E62-9BEE-3880-9BAE-FD571193922D}"/>
              </a:ext>
            </a:extLst>
          </p:cNvPr>
          <p:cNvSpPr txBox="1">
            <a:spLocks/>
          </p:cNvSpPr>
          <p:nvPr/>
        </p:nvSpPr>
        <p:spPr>
          <a:xfrm>
            <a:off x="5302911" y="3903559"/>
            <a:ext cx="2726784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A Subfield Of AI Focused On Detecting, Interpreting, And Responding To Human Emotions</a:t>
            </a:r>
          </a:p>
        </p:txBody>
      </p:sp>
      <p:sp>
        <p:nvSpPr>
          <p:cNvPr id="59" name="Google Shape;1331;p39">
            <a:extLst>
              <a:ext uri="{FF2B5EF4-FFF2-40B4-BE49-F238E27FC236}">
                <a16:creationId xmlns:a16="http://schemas.microsoft.com/office/drawing/2014/main" id="{1D241C9F-C599-EAB4-CBBF-6EC916D4855F}"/>
              </a:ext>
            </a:extLst>
          </p:cNvPr>
          <p:cNvSpPr txBox="1">
            <a:spLocks/>
          </p:cNvSpPr>
          <p:nvPr/>
        </p:nvSpPr>
        <p:spPr>
          <a:xfrm>
            <a:off x="487054" y="2715190"/>
            <a:ext cx="3833076" cy="1119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600" dirty="0"/>
              <a:t>01.</a:t>
            </a:r>
          </a:p>
          <a:p>
            <a:pPr marL="0" indent="0"/>
            <a:r>
              <a:rPr lang="en-US" dirty="0"/>
              <a:t>Speech Processing/</a:t>
            </a:r>
          </a:p>
          <a:p>
            <a:pPr marL="0" indent="0"/>
            <a:r>
              <a:rPr lang="en-US" dirty="0"/>
              <a:t>Audio Signal Processing</a:t>
            </a:r>
          </a:p>
        </p:txBody>
      </p:sp>
      <p:sp>
        <p:nvSpPr>
          <p:cNvPr id="1399" name="Google Shape;1333;p39">
            <a:extLst>
              <a:ext uri="{FF2B5EF4-FFF2-40B4-BE49-F238E27FC236}">
                <a16:creationId xmlns:a16="http://schemas.microsoft.com/office/drawing/2014/main" id="{8CCC3245-3233-45B7-3FF6-D6B22E2AA828}"/>
              </a:ext>
            </a:extLst>
          </p:cNvPr>
          <p:cNvSpPr txBox="1">
            <a:spLocks/>
          </p:cNvSpPr>
          <p:nvPr/>
        </p:nvSpPr>
        <p:spPr>
          <a:xfrm>
            <a:off x="4817765" y="2808259"/>
            <a:ext cx="3833076" cy="81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600" dirty="0"/>
              <a:t>02.</a:t>
            </a:r>
          </a:p>
          <a:p>
            <a:pPr marL="0" indent="0"/>
            <a:r>
              <a:rPr lang="en-US" dirty="0"/>
              <a:t>Affective Computing</a:t>
            </a:r>
          </a:p>
        </p:txBody>
      </p:sp>
      <p:grpSp>
        <p:nvGrpSpPr>
          <p:cNvPr id="1429" name="Group 1428">
            <a:extLst>
              <a:ext uri="{FF2B5EF4-FFF2-40B4-BE49-F238E27FC236}">
                <a16:creationId xmlns:a16="http://schemas.microsoft.com/office/drawing/2014/main" id="{744A0987-42E7-4B43-7248-1DFA7813F990}"/>
              </a:ext>
            </a:extLst>
          </p:cNvPr>
          <p:cNvGrpSpPr/>
          <p:nvPr/>
        </p:nvGrpSpPr>
        <p:grpSpPr>
          <a:xfrm>
            <a:off x="1932561" y="1606725"/>
            <a:ext cx="828600" cy="956100"/>
            <a:chOff x="1932561" y="1606725"/>
            <a:chExt cx="828600" cy="956100"/>
          </a:xfrm>
        </p:grpSpPr>
        <p:sp>
          <p:nvSpPr>
            <p:cNvPr id="57" name="Google Shape;1324;p39">
              <a:extLst>
                <a:ext uri="{FF2B5EF4-FFF2-40B4-BE49-F238E27FC236}">
                  <a16:creationId xmlns:a16="http://schemas.microsoft.com/office/drawing/2014/main" id="{9A94B524-015D-48D3-A394-0BA644F8AB60}"/>
                </a:ext>
              </a:extLst>
            </p:cNvPr>
            <p:cNvSpPr/>
            <p:nvPr/>
          </p:nvSpPr>
          <p:spPr>
            <a:xfrm rot="5400000">
              <a:off x="1868811" y="1670475"/>
              <a:ext cx="956100" cy="8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97" name="Google Shape;2905;p64">
              <a:extLst>
                <a:ext uri="{FF2B5EF4-FFF2-40B4-BE49-F238E27FC236}">
                  <a16:creationId xmlns:a16="http://schemas.microsoft.com/office/drawing/2014/main" id="{A8B4055E-2557-FE3F-7B13-87E2B8ADC20A}"/>
                </a:ext>
              </a:extLst>
            </p:cNvPr>
            <p:cNvGrpSpPr/>
            <p:nvPr/>
          </p:nvGrpSpPr>
          <p:grpSpPr>
            <a:xfrm>
              <a:off x="2063397" y="1862756"/>
              <a:ext cx="566928" cy="475488"/>
              <a:chOff x="6782291" y="4058974"/>
              <a:chExt cx="602056" cy="488027"/>
            </a:xfrm>
          </p:grpSpPr>
          <p:sp>
            <p:nvSpPr>
              <p:cNvPr id="1298" name="Google Shape;2906;p64">
                <a:extLst>
                  <a:ext uri="{FF2B5EF4-FFF2-40B4-BE49-F238E27FC236}">
                    <a16:creationId xmlns:a16="http://schemas.microsoft.com/office/drawing/2014/main" id="{D3FAF264-23F5-3BBB-F5DB-3DFF08516777}"/>
                  </a:ext>
                </a:extLst>
              </p:cNvPr>
              <p:cNvSpPr/>
              <p:nvPr/>
            </p:nvSpPr>
            <p:spPr>
              <a:xfrm>
                <a:off x="6782291" y="4058974"/>
                <a:ext cx="602056" cy="488027"/>
              </a:xfrm>
              <a:custGeom>
                <a:avLst/>
                <a:gdLst/>
                <a:ahLst/>
                <a:cxnLst/>
                <a:rect l="l" t="t" r="r" b="b"/>
                <a:pathLst>
                  <a:path w="18152" h="14714" extrusionOk="0">
                    <a:moveTo>
                      <a:pt x="444" y="1"/>
                    </a:moveTo>
                    <a:cubicBezTo>
                      <a:pt x="200" y="1"/>
                      <a:pt x="1" y="200"/>
                      <a:pt x="1" y="444"/>
                    </a:cubicBezTo>
                    <a:lnTo>
                      <a:pt x="1" y="7567"/>
                    </a:lnTo>
                    <a:cubicBezTo>
                      <a:pt x="1" y="7811"/>
                      <a:pt x="200" y="8009"/>
                      <a:pt x="444" y="8009"/>
                    </a:cubicBezTo>
                    <a:lnTo>
                      <a:pt x="703" y="8009"/>
                    </a:lnTo>
                    <a:cubicBezTo>
                      <a:pt x="702" y="8049"/>
                      <a:pt x="701" y="8089"/>
                      <a:pt x="701" y="8129"/>
                    </a:cubicBezTo>
                    <a:cubicBezTo>
                      <a:pt x="701" y="9570"/>
                      <a:pt x="1465" y="10888"/>
                      <a:pt x="2705" y="11608"/>
                    </a:cubicBezTo>
                    <a:lnTo>
                      <a:pt x="2705" y="14266"/>
                    </a:lnTo>
                    <a:cubicBezTo>
                      <a:pt x="2705" y="14514"/>
                      <a:pt x="2905" y="14714"/>
                      <a:pt x="3153" y="14714"/>
                    </a:cubicBezTo>
                    <a:lnTo>
                      <a:pt x="6058" y="14714"/>
                    </a:lnTo>
                    <a:cubicBezTo>
                      <a:pt x="6306" y="14714"/>
                      <a:pt x="6506" y="14513"/>
                      <a:pt x="6506" y="14266"/>
                    </a:cubicBezTo>
                    <a:lnTo>
                      <a:pt x="6506" y="13388"/>
                    </a:lnTo>
                    <a:lnTo>
                      <a:pt x="7773" y="13388"/>
                    </a:lnTo>
                    <a:cubicBezTo>
                      <a:pt x="8309" y="13388"/>
                      <a:pt x="8745" y="12952"/>
                      <a:pt x="8745" y="12415"/>
                    </a:cubicBezTo>
                    <a:lnTo>
                      <a:pt x="8745" y="12333"/>
                    </a:lnTo>
                    <a:cubicBezTo>
                      <a:pt x="8745" y="12085"/>
                      <a:pt x="8544" y="11884"/>
                      <a:pt x="8298" y="11884"/>
                    </a:cubicBezTo>
                    <a:lnTo>
                      <a:pt x="7653" y="11884"/>
                    </a:lnTo>
                    <a:cubicBezTo>
                      <a:pt x="7457" y="11884"/>
                      <a:pt x="7299" y="11725"/>
                      <a:pt x="7299" y="11530"/>
                    </a:cubicBezTo>
                    <a:lnTo>
                      <a:pt x="7299" y="11297"/>
                    </a:lnTo>
                    <a:cubicBezTo>
                      <a:pt x="7299" y="11102"/>
                      <a:pt x="7457" y="10943"/>
                      <a:pt x="7653" y="10943"/>
                    </a:cubicBezTo>
                    <a:lnTo>
                      <a:pt x="8298" y="10943"/>
                    </a:lnTo>
                    <a:cubicBezTo>
                      <a:pt x="8544" y="10943"/>
                      <a:pt x="8745" y="10742"/>
                      <a:pt x="8745" y="10495"/>
                    </a:cubicBezTo>
                    <a:lnTo>
                      <a:pt x="8745" y="10402"/>
                    </a:lnTo>
                    <a:lnTo>
                      <a:pt x="9364" y="10402"/>
                    </a:lnTo>
                    <a:cubicBezTo>
                      <a:pt x="9506" y="10402"/>
                      <a:pt x="9630" y="10363"/>
                      <a:pt x="9724" y="10291"/>
                    </a:cubicBezTo>
                    <a:cubicBezTo>
                      <a:pt x="9795" y="10234"/>
                      <a:pt x="9847" y="10158"/>
                      <a:pt x="9874" y="10072"/>
                    </a:cubicBezTo>
                    <a:cubicBezTo>
                      <a:pt x="9917" y="9934"/>
                      <a:pt x="9892" y="9777"/>
                      <a:pt x="9805" y="9630"/>
                    </a:cubicBezTo>
                    <a:lnTo>
                      <a:pt x="8845" y="8009"/>
                    </a:lnTo>
                    <a:lnTo>
                      <a:pt x="13684" y="8009"/>
                    </a:lnTo>
                    <a:cubicBezTo>
                      <a:pt x="13831" y="8009"/>
                      <a:pt x="13950" y="7890"/>
                      <a:pt x="13950" y="7743"/>
                    </a:cubicBezTo>
                    <a:cubicBezTo>
                      <a:pt x="13950" y="7596"/>
                      <a:pt x="13831" y="7477"/>
                      <a:pt x="13684" y="7477"/>
                    </a:cubicBezTo>
                    <a:lnTo>
                      <a:pt x="8692" y="7477"/>
                    </a:lnTo>
                    <a:cubicBezTo>
                      <a:pt x="8481" y="6192"/>
                      <a:pt x="7654" y="5075"/>
                      <a:pt x="6462" y="4502"/>
                    </a:cubicBezTo>
                    <a:cubicBezTo>
                      <a:pt x="6425" y="4484"/>
                      <a:pt x="6385" y="4475"/>
                      <a:pt x="6346" y="4475"/>
                    </a:cubicBezTo>
                    <a:cubicBezTo>
                      <a:pt x="6247" y="4475"/>
                      <a:pt x="6152" y="4531"/>
                      <a:pt x="6107" y="4626"/>
                    </a:cubicBezTo>
                    <a:cubicBezTo>
                      <a:pt x="6043" y="4758"/>
                      <a:pt x="6098" y="4918"/>
                      <a:pt x="6231" y="4981"/>
                    </a:cubicBezTo>
                    <a:cubicBezTo>
                      <a:pt x="7375" y="5531"/>
                      <a:pt x="8132" y="6656"/>
                      <a:pt x="8207" y="7918"/>
                    </a:cubicBezTo>
                    <a:cubicBezTo>
                      <a:pt x="8209" y="7960"/>
                      <a:pt x="8223" y="8001"/>
                      <a:pt x="8244" y="8038"/>
                    </a:cubicBezTo>
                    <a:lnTo>
                      <a:pt x="9330" y="9871"/>
                    </a:lnTo>
                    <a:lnTo>
                      <a:pt x="8479" y="9871"/>
                    </a:lnTo>
                    <a:cubicBezTo>
                      <a:pt x="8333" y="9871"/>
                      <a:pt x="8213" y="9990"/>
                      <a:pt x="8213" y="10137"/>
                    </a:cubicBezTo>
                    <a:lnTo>
                      <a:pt x="8213" y="10412"/>
                    </a:lnTo>
                    <a:lnTo>
                      <a:pt x="7653" y="10412"/>
                    </a:lnTo>
                    <a:cubicBezTo>
                      <a:pt x="7164" y="10412"/>
                      <a:pt x="6767" y="10809"/>
                      <a:pt x="6767" y="11298"/>
                    </a:cubicBezTo>
                    <a:lnTo>
                      <a:pt x="6767" y="11530"/>
                    </a:lnTo>
                    <a:cubicBezTo>
                      <a:pt x="6767" y="12019"/>
                      <a:pt x="7164" y="12416"/>
                      <a:pt x="7653" y="12416"/>
                    </a:cubicBezTo>
                    <a:lnTo>
                      <a:pt x="8213" y="12416"/>
                    </a:lnTo>
                    <a:cubicBezTo>
                      <a:pt x="8213" y="12659"/>
                      <a:pt x="8015" y="12856"/>
                      <a:pt x="7773" y="12856"/>
                    </a:cubicBezTo>
                    <a:lnTo>
                      <a:pt x="6240" y="12856"/>
                    </a:lnTo>
                    <a:cubicBezTo>
                      <a:pt x="6094" y="12856"/>
                      <a:pt x="5975" y="12975"/>
                      <a:pt x="5975" y="13122"/>
                    </a:cubicBezTo>
                    <a:lnTo>
                      <a:pt x="5975" y="14182"/>
                    </a:lnTo>
                    <a:lnTo>
                      <a:pt x="3237" y="14182"/>
                    </a:lnTo>
                    <a:lnTo>
                      <a:pt x="3237" y="11452"/>
                    </a:lnTo>
                    <a:cubicBezTo>
                      <a:pt x="3237" y="11353"/>
                      <a:pt x="3181" y="11263"/>
                      <a:pt x="3095" y="11217"/>
                    </a:cubicBezTo>
                    <a:cubicBezTo>
                      <a:pt x="1946" y="10610"/>
                      <a:pt x="1233" y="9427"/>
                      <a:pt x="1233" y="8129"/>
                    </a:cubicBezTo>
                    <a:cubicBezTo>
                      <a:pt x="1233" y="6204"/>
                      <a:pt x="2798" y="4638"/>
                      <a:pt x="4724" y="4638"/>
                    </a:cubicBezTo>
                    <a:cubicBezTo>
                      <a:pt x="4870" y="4638"/>
                      <a:pt x="4989" y="4519"/>
                      <a:pt x="4989" y="4373"/>
                    </a:cubicBezTo>
                    <a:cubicBezTo>
                      <a:pt x="4989" y="4227"/>
                      <a:pt x="4870" y="4108"/>
                      <a:pt x="4724" y="4108"/>
                    </a:cubicBezTo>
                    <a:cubicBezTo>
                      <a:pt x="2728" y="4108"/>
                      <a:pt x="1067" y="5569"/>
                      <a:pt x="754" y="7477"/>
                    </a:cubicBezTo>
                    <a:lnTo>
                      <a:pt x="533" y="7477"/>
                    </a:lnTo>
                    <a:lnTo>
                      <a:pt x="533" y="532"/>
                    </a:lnTo>
                    <a:lnTo>
                      <a:pt x="17619" y="532"/>
                    </a:lnTo>
                    <a:lnTo>
                      <a:pt x="17619" y="7477"/>
                    </a:lnTo>
                    <a:lnTo>
                      <a:pt x="15421" y="7477"/>
                    </a:lnTo>
                    <a:cubicBezTo>
                      <a:pt x="15274" y="7477"/>
                      <a:pt x="15155" y="7596"/>
                      <a:pt x="15155" y="7743"/>
                    </a:cubicBezTo>
                    <a:cubicBezTo>
                      <a:pt x="15155" y="7890"/>
                      <a:pt x="15274" y="8009"/>
                      <a:pt x="15421" y="8009"/>
                    </a:cubicBezTo>
                    <a:lnTo>
                      <a:pt x="17708" y="8009"/>
                    </a:lnTo>
                    <a:cubicBezTo>
                      <a:pt x="17952" y="8009"/>
                      <a:pt x="18151" y="7811"/>
                      <a:pt x="18151" y="7567"/>
                    </a:cubicBezTo>
                    <a:lnTo>
                      <a:pt x="18151" y="444"/>
                    </a:lnTo>
                    <a:cubicBezTo>
                      <a:pt x="18150" y="200"/>
                      <a:pt x="17952" y="1"/>
                      <a:pt x="177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99" name="Google Shape;2907;p64">
                <a:extLst>
                  <a:ext uri="{FF2B5EF4-FFF2-40B4-BE49-F238E27FC236}">
                    <a16:creationId xmlns:a16="http://schemas.microsoft.com/office/drawing/2014/main" id="{6DC95212-15C6-7163-A0A4-5F779985CCB7}"/>
                  </a:ext>
                </a:extLst>
              </p:cNvPr>
              <p:cNvSpPr/>
              <p:nvPr/>
            </p:nvSpPr>
            <p:spPr>
              <a:xfrm>
                <a:off x="7153767" y="4151578"/>
                <a:ext cx="17678" cy="8039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2424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lnTo>
                      <a:pt x="0" y="2157"/>
                    </a:lnTo>
                    <a:cubicBezTo>
                      <a:pt x="0" y="2304"/>
                      <a:pt x="119" y="2423"/>
                      <a:pt x="266" y="2423"/>
                    </a:cubicBezTo>
                    <a:cubicBezTo>
                      <a:pt x="413" y="2423"/>
                      <a:pt x="532" y="2304"/>
                      <a:pt x="532" y="2157"/>
                    </a:cubicBezTo>
                    <a:lnTo>
                      <a:pt x="532" y="266"/>
                    </a:lnTo>
                    <a:cubicBezTo>
                      <a:pt x="532" y="119"/>
                      <a:pt x="413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0" name="Google Shape;2908;p64">
                <a:extLst>
                  <a:ext uri="{FF2B5EF4-FFF2-40B4-BE49-F238E27FC236}">
                    <a16:creationId xmlns:a16="http://schemas.microsoft.com/office/drawing/2014/main" id="{53785F9B-CB43-6949-0CD6-490EE66B9080}"/>
                  </a:ext>
                </a:extLst>
              </p:cNvPr>
              <p:cNvSpPr/>
              <p:nvPr/>
            </p:nvSpPr>
            <p:spPr>
              <a:xfrm>
                <a:off x="7122457" y="4168195"/>
                <a:ext cx="17678" cy="47131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421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lnTo>
                      <a:pt x="1" y="1155"/>
                    </a:lnTo>
                    <a:cubicBezTo>
                      <a:pt x="1" y="1302"/>
                      <a:pt x="120" y="1420"/>
                      <a:pt x="267" y="1420"/>
                    </a:cubicBezTo>
                    <a:cubicBezTo>
                      <a:pt x="413" y="1420"/>
                      <a:pt x="533" y="1301"/>
                      <a:pt x="533" y="1155"/>
                    </a:cubicBezTo>
                    <a:lnTo>
                      <a:pt x="533" y="266"/>
                    </a:lnTo>
                    <a:cubicBezTo>
                      <a:pt x="533" y="119"/>
                      <a:pt x="413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1" name="Google Shape;2909;p64">
                <a:extLst>
                  <a:ext uri="{FF2B5EF4-FFF2-40B4-BE49-F238E27FC236}">
                    <a16:creationId xmlns:a16="http://schemas.microsoft.com/office/drawing/2014/main" id="{4FC96B81-ED66-26D2-B253-56D24A66B59F}"/>
                  </a:ext>
                </a:extLst>
              </p:cNvPr>
              <p:cNvSpPr/>
              <p:nvPr/>
            </p:nvSpPr>
            <p:spPr>
              <a:xfrm>
                <a:off x="7091146" y="4177680"/>
                <a:ext cx="17645" cy="28159"/>
              </a:xfrm>
              <a:custGeom>
                <a:avLst/>
                <a:gdLst/>
                <a:ahLst/>
                <a:cxnLst/>
                <a:rect l="l" t="t" r="r" b="b"/>
                <a:pathLst>
                  <a:path w="532" h="849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lnTo>
                      <a:pt x="0" y="583"/>
                    </a:lnTo>
                    <a:cubicBezTo>
                      <a:pt x="0" y="730"/>
                      <a:pt x="119" y="849"/>
                      <a:pt x="266" y="849"/>
                    </a:cubicBezTo>
                    <a:cubicBezTo>
                      <a:pt x="413" y="849"/>
                      <a:pt x="532" y="730"/>
                      <a:pt x="532" y="583"/>
                    </a:cubicBezTo>
                    <a:lnTo>
                      <a:pt x="532" y="267"/>
                    </a:lnTo>
                    <a:cubicBezTo>
                      <a:pt x="532" y="120"/>
                      <a:pt x="413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2" name="Google Shape;2910;p64">
                <a:extLst>
                  <a:ext uri="{FF2B5EF4-FFF2-40B4-BE49-F238E27FC236}">
                    <a16:creationId xmlns:a16="http://schemas.microsoft.com/office/drawing/2014/main" id="{26C11874-6CB1-1F89-E796-CF567913AD80}"/>
                  </a:ext>
                </a:extLst>
              </p:cNvPr>
              <p:cNvSpPr/>
              <p:nvPr/>
            </p:nvSpPr>
            <p:spPr>
              <a:xfrm>
                <a:off x="7184347" y="4140798"/>
                <a:ext cx="17645" cy="101924"/>
              </a:xfrm>
              <a:custGeom>
                <a:avLst/>
                <a:gdLst/>
                <a:ahLst/>
                <a:cxnLst/>
                <a:rect l="l" t="t" r="r" b="b"/>
                <a:pathLst>
                  <a:path w="532" h="3073" extrusionOk="0">
                    <a:moveTo>
                      <a:pt x="265" y="1"/>
                    </a:moveTo>
                    <a:cubicBezTo>
                      <a:pt x="119" y="1"/>
                      <a:pt x="0" y="120"/>
                      <a:pt x="0" y="266"/>
                    </a:cubicBezTo>
                    <a:lnTo>
                      <a:pt x="0" y="2807"/>
                    </a:lnTo>
                    <a:cubicBezTo>
                      <a:pt x="0" y="2954"/>
                      <a:pt x="119" y="3073"/>
                      <a:pt x="265" y="3073"/>
                    </a:cubicBezTo>
                    <a:cubicBezTo>
                      <a:pt x="413" y="3073"/>
                      <a:pt x="531" y="2954"/>
                      <a:pt x="531" y="2807"/>
                    </a:cubicBezTo>
                    <a:lnTo>
                      <a:pt x="531" y="266"/>
                    </a:lnTo>
                    <a:cubicBezTo>
                      <a:pt x="531" y="120"/>
                      <a:pt x="413" y="1"/>
                      <a:pt x="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3" name="Google Shape;2911;p64">
                <a:extLst>
                  <a:ext uri="{FF2B5EF4-FFF2-40B4-BE49-F238E27FC236}">
                    <a16:creationId xmlns:a16="http://schemas.microsoft.com/office/drawing/2014/main" id="{77D90508-DF81-9216-3744-78A18FE7C5E5}"/>
                  </a:ext>
                </a:extLst>
              </p:cNvPr>
              <p:cNvSpPr/>
              <p:nvPr/>
            </p:nvSpPr>
            <p:spPr>
              <a:xfrm>
                <a:off x="7214894" y="4127631"/>
                <a:ext cx="17678" cy="128259"/>
              </a:xfrm>
              <a:custGeom>
                <a:avLst/>
                <a:gdLst/>
                <a:ahLst/>
                <a:cxnLst/>
                <a:rect l="l" t="t" r="r" b="b"/>
                <a:pathLst>
                  <a:path w="533" h="3867" extrusionOk="0">
                    <a:moveTo>
                      <a:pt x="266" y="0"/>
                    </a:moveTo>
                    <a:cubicBezTo>
                      <a:pt x="119" y="0"/>
                      <a:pt x="0" y="120"/>
                      <a:pt x="0" y="266"/>
                    </a:cubicBezTo>
                    <a:lnTo>
                      <a:pt x="0" y="3600"/>
                    </a:lnTo>
                    <a:cubicBezTo>
                      <a:pt x="0" y="3748"/>
                      <a:pt x="119" y="3866"/>
                      <a:pt x="266" y="3866"/>
                    </a:cubicBezTo>
                    <a:cubicBezTo>
                      <a:pt x="413" y="3866"/>
                      <a:pt x="532" y="3748"/>
                      <a:pt x="532" y="3600"/>
                    </a:cubicBezTo>
                    <a:lnTo>
                      <a:pt x="532" y="266"/>
                    </a:lnTo>
                    <a:cubicBezTo>
                      <a:pt x="532" y="120"/>
                      <a:pt x="413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4" name="Google Shape;2912;p64">
                <a:extLst>
                  <a:ext uri="{FF2B5EF4-FFF2-40B4-BE49-F238E27FC236}">
                    <a16:creationId xmlns:a16="http://schemas.microsoft.com/office/drawing/2014/main" id="{6CEB2C21-8BA3-C16D-61B1-91F0A7F62475}"/>
                  </a:ext>
                </a:extLst>
              </p:cNvPr>
              <p:cNvSpPr/>
              <p:nvPr/>
            </p:nvSpPr>
            <p:spPr>
              <a:xfrm>
                <a:off x="7245442" y="4168460"/>
                <a:ext cx="17678" cy="46634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406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6"/>
                    </a:cubicBezTo>
                    <a:lnTo>
                      <a:pt x="0" y="1139"/>
                    </a:lnTo>
                    <a:cubicBezTo>
                      <a:pt x="0" y="1286"/>
                      <a:pt x="119" y="1405"/>
                      <a:pt x="266" y="1405"/>
                    </a:cubicBezTo>
                    <a:cubicBezTo>
                      <a:pt x="413" y="1405"/>
                      <a:pt x="532" y="1286"/>
                      <a:pt x="532" y="1139"/>
                    </a:cubicBezTo>
                    <a:lnTo>
                      <a:pt x="532" y="266"/>
                    </a:lnTo>
                    <a:cubicBezTo>
                      <a:pt x="532" y="120"/>
                      <a:pt x="413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5" name="Google Shape;2913;p64">
                <a:extLst>
                  <a:ext uri="{FF2B5EF4-FFF2-40B4-BE49-F238E27FC236}">
                    <a16:creationId xmlns:a16="http://schemas.microsoft.com/office/drawing/2014/main" id="{96A354F7-3672-42DA-AD25-BF3C9373301F}"/>
                  </a:ext>
                </a:extLst>
              </p:cNvPr>
              <p:cNvSpPr/>
              <p:nvPr/>
            </p:nvSpPr>
            <p:spPr>
              <a:xfrm>
                <a:off x="7275989" y="4143418"/>
                <a:ext cx="17678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533" h="2914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lnTo>
                      <a:pt x="0" y="2648"/>
                    </a:lnTo>
                    <a:cubicBezTo>
                      <a:pt x="0" y="2795"/>
                      <a:pt x="119" y="2914"/>
                      <a:pt x="266" y="2914"/>
                    </a:cubicBezTo>
                    <a:cubicBezTo>
                      <a:pt x="413" y="2914"/>
                      <a:pt x="532" y="2795"/>
                      <a:pt x="532" y="2648"/>
                    </a:cubicBezTo>
                    <a:lnTo>
                      <a:pt x="532" y="267"/>
                    </a:lnTo>
                    <a:cubicBezTo>
                      <a:pt x="532" y="120"/>
                      <a:pt x="413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6" name="Google Shape;2914;p64">
                <a:extLst>
                  <a:ext uri="{FF2B5EF4-FFF2-40B4-BE49-F238E27FC236}">
                    <a16:creationId xmlns:a16="http://schemas.microsoft.com/office/drawing/2014/main" id="{5DE631C3-4C1B-916C-B49F-A3AB171DE937}"/>
                  </a:ext>
                </a:extLst>
              </p:cNvPr>
              <p:cNvSpPr/>
              <p:nvPr/>
            </p:nvSpPr>
            <p:spPr>
              <a:xfrm>
                <a:off x="7306569" y="4164513"/>
                <a:ext cx="17678" cy="54527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644" extrusionOk="0">
                    <a:moveTo>
                      <a:pt x="266" y="0"/>
                    </a:moveTo>
                    <a:cubicBezTo>
                      <a:pt x="119" y="0"/>
                      <a:pt x="0" y="120"/>
                      <a:pt x="0" y="266"/>
                    </a:cubicBezTo>
                    <a:lnTo>
                      <a:pt x="0" y="1377"/>
                    </a:lnTo>
                    <a:cubicBezTo>
                      <a:pt x="0" y="1524"/>
                      <a:pt x="119" y="1643"/>
                      <a:pt x="266" y="1643"/>
                    </a:cubicBezTo>
                    <a:cubicBezTo>
                      <a:pt x="413" y="1643"/>
                      <a:pt x="532" y="1524"/>
                      <a:pt x="532" y="1377"/>
                    </a:cubicBezTo>
                    <a:lnTo>
                      <a:pt x="532" y="266"/>
                    </a:lnTo>
                    <a:cubicBezTo>
                      <a:pt x="532" y="120"/>
                      <a:pt x="413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7" name="Google Shape;2915;p64">
                <a:extLst>
                  <a:ext uri="{FF2B5EF4-FFF2-40B4-BE49-F238E27FC236}">
                    <a16:creationId xmlns:a16="http://schemas.microsoft.com/office/drawing/2014/main" id="{8DF7FA29-AAD1-6260-424E-DD7615FA4929}"/>
                  </a:ext>
                </a:extLst>
              </p:cNvPr>
              <p:cNvSpPr/>
              <p:nvPr/>
            </p:nvSpPr>
            <p:spPr>
              <a:xfrm>
                <a:off x="7294032" y="4096984"/>
                <a:ext cx="52736" cy="50879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1534" extrusionOk="0">
                    <a:moveTo>
                      <a:pt x="266" y="0"/>
                    </a:moveTo>
                    <a:cubicBezTo>
                      <a:pt x="120" y="0"/>
                      <a:pt x="0" y="119"/>
                      <a:pt x="0" y="266"/>
                    </a:cubicBezTo>
                    <a:cubicBezTo>
                      <a:pt x="0" y="413"/>
                      <a:pt x="120" y="531"/>
                      <a:pt x="266" y="531"/>
                    </a:cubicBezTo>
                    <a:lnTo>
                      <a:pt x="1058" y="531"/>
                    </a:lnTo>
                    <a:lnTo>
                      <a:pt x="1058" y="1268"/>
                    </a:lnTo>
                    <a:cubicBezTo>
                      <a:pt x="1058" y="1415"/>
                      <a:pt x="1177" y="1533"/>
                      <a:pt x="1324" y="1533"/>
                    </a:cubicBezTo>
                    <a:cubicBezTo>
                      <a:pt x="1471" y="1533"/>
                      <a:pt x="1589" y="1415"/>
                      <a:pt x="1589" y="1267"/>
                    </a:cubicBezTo>
                    <a:lnTo>
                      <a:pt x="1589" y="266"/>
                    </a:lnTo>
                    <a:cubicBezTo>
                      <a:pt x="1590" y="118"/>
                      <a:pt x="1471" y="0"/>
                      <a:pt x="13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8" name="Google Shape;2916;p64">
                <a:extLst>
                  <a:ext uri="{FF2B5EF4-FFF2-40B4-BE49-F238E27FC236}">
                    <a16:creationId xmlns:a16="http://schemas.microsoft.com/office/drawing/2014/main" id="{95C98030-585E-281A-42FB-AD54BAC2D90B}"/>
                  </a:ext>
                </a:extLst>
              </p:cNvPr>
              <p:cNvSpPr/>
              <p:nvPr/>
            </p:nvSpPr>
            <p:spPr>
              <a:xfrm>
                <a:off x="7294032" y="4234662"/>
                <a:ext cx="52736" cy="50912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1535" extrusionOk="0">
                    <a:moveTo>
                      <a:pt x="1324" y="1"/>
                    </a:moveTo>
                    <a:cubicBezTo>
                      <a:pt x="1177" y="1"/>
                      <a:pt x="1058" y="120"/>
                      <a:pt x="1058" y="266"/>
                    </a:cubicBezTo>
                    <a:lnTo>
                      <a:pt x="1058" y="1003"/>
                    </a:lnTo>
                    <a:lnTo>
                      <a:pt x="266" y="1003"/>
                    </a:lnTo>
                    <a:cubicBezTo>
                      <a:pt x="120" y="1003"/>
                      <a:pt x="0" y="1122"/>
                      <a:pt x="0" y="1269"/>
                    </a:cubicBezTo>
                    <a:cubicBezTo>
                      <a:pt x="0" y="1415"/>
                      <a:pt x="120" y="1534"/>
                      <a:pt x="266" y="1534"/>
                    </a:cubicBezTo>
                    <a:lnTo>
                      <a:pt x="1324" y="1534"/>
                    </a:lnTo>
                    <a:cubicBezTo>
                      <a:pt x="1471" y="1534"/>
                      <a:pt x="1590" y="1415"/>
                      <a:pt x="1590" y="1269"/>
                    </a:cubicBezTo>
                    <a:lnTo>
                      <a:pt x="1590" y="266"/>
                    </a:lnTo>
                    <a:cubicBezTo>
                      <a:pt x="1590" y="120"/>
                      <a:pt x="1471" y="1"/>
                      <a:pt x="1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" name="Google Shape;2917;p64">
                <a:extLst>
                  <a:ext uri="{FF2B5EF4-FFF2-40B4-BE49-F238E27FC236}">
                    <a16:creationId xmlns:a16="http://schemas.microsoft.com/office/drawing/2014/main" id="{D6153816-F654-3AB7-4840-4E57FDD584E6}"/>
                  </a:ext>
                </a:extLst>
              </p:cNvPr>
              <p:cNvSpPr/>
              <p:nvPr/>
            </p:nvSpPr>
            <p:spPr>
              <a:xfrm>
                <a:off x="7078609" y="4234662"/>
                <a:ext cx="52736" cy="50912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1535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6"/>
                    </a:cubicBezTo>
                    <a:lnTo>
                      <a:pt x="0" y="1269"/>
                    </a:lnTo>
                    <a:cubicBezTo>
                      <a:pt x="0" y="1415"/>
                      <a:pt x="119" y="1534"/>
                      <a:pt x="266" y="1534"/>
                    </a:cubicBezTo>
                    <a:lnTo>
                      <a:pt x="1324" y="1534"/>
                    </a:lnTo>
                    <a:cubicBezTo>
                      <a:pt x="1471" y="1534"/>
                      <a:pt x="1590" y="1415"/>
                      <a:pt x="1590" y="1269"/>
                    </a:cubicBezTo>
                    <a:cubicBezTo>
                      <a:pt x="1590" y="1122"/>
                      <a:pt x="1471" y="1003"/>
                      <a:pt x="1324" y="1003"/>
                    </a:cubicBezTo>
                    <a:lnTo>
                      <a:pt x="532" y="1003"/>
                    </a:lnTo>
                    <a:lnTo>
                      <a:pt x="532" y="266"/>
                    </a:lnTo>
                    <a:cubicBezTo>
                      <a:pt x="532" y="120"/>
                      <a:pt x="413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" name="Google Shape;2918;p64">
                <a:extLst>
                  <a:ext uri="{FF2B5EF4-FFF2-40B4-BE49-F238E27FC236}">
                    <a16:creationId xmlns:a16="http://schemas.microsoft.com/office/drawing/2014/main" id="{4CD1F915-E416-4F84-CF79-72ECD03A0B42}"/>
                  </a:ext>
                </a:extLst>
              </p:cNvPr>
              <p:cNvSpPr/>
              <p:nvPr/>
            </p:nvSpPr>
            <p:spPr>
              <a:xfrm>
                <a:off x="7078609" y="4096984"/>
                <a:ext cx="52736" cy="50879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1534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lnTo>
                      <a:pt x="0" y="1268"/>
                    </a:lnTo>
                    <a:cubicBezTo>
                      <a:pt x="0" y="1415"/>
                      <a:pt x="119" y="1533"/>
                      <a:pt x="266" y="1533"/>
                    </a:cubicBezTo>
                    <a:cubicBezTo>
                      <a:pt x="413" y="1533"/>
                      <a:pt x="532" y="1414"/>
                      <a:pt x="532" y="1268"/>
                    </a:cubicBezTo>
                    <a:lnTo>
                      <a:pt x="532" y="531"/>
                    </a:lnTo>
                    <a:lnTo>
                      <a:pt x="1324" y="531"/>
                    </a:lnTo>
                    <a:cubicBezTo>
                      <a:pt x="1471" y="531"/>
                      <a:pt x="1590" y="412"/>
                      <a:pt x="1590" y="266"/>
                    </a:cubicBezTo>
                    <a:cubicBezTo>
                      <a:pt x="1590" y="118"/>
                      <a:pt x="1471" y="0"/>
                      <a:pt x="13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" name="Google Shape;2919;p64">
                <a:extLst>
                  <a:ext uri="{FF2B5EF4-FFF2-40B4-BE49-F238E27FC236}">
                    <a16:creationId xmlns:a16="http://schemas.microsoft.com/office/drawing/2014/main" id="{717A7E07-335A-E9DF-8E5F-76038AF4FCCB}"/>
                  </a:ext>
                </a:extLst>
              </p:cNvPr>
              <p:cNvSpPr/>
              <p:nvPr/>
            </p:nvSpPr>
            <p:spPr>
              <a:xfrm>
                <a:off x="6953833" y="4096984"/>
                <a:ext cx="66634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53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3"/>
                      <a:pt x="119" y="531"/>
                      <a:pt x="266" y="531"/>
                    </a:cubicBezTo>
                    <a:lnTo>
                      <a:pt x="1743" y="531"/>
                    </a:lnTo>
                    <a:cubicBezTo>
                      <a:pt x="1889" y="531"/>
                      <a:pt x="2009" y="412"/>
                      <a:pt x="2009" y="266"/>
                    </a:cubicBezTo>
                    <a:cubicBezTo>
                      <a:pt x="2009" y="118"/>
                      <a:pt x="1889" y="0"/>
                      <a:pt x="17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2" name="Google Shape;2920;p64">
                <a:extLst>
                  <a:ext uri="{FF2B5EF4-FFF2-40B4-BE49-F238E27FC236}">
                    <a16:creationId xmlns:a16="http://schemas.microsoft.com/office/drawing/2014/main" id="{B7C33EED-ED67-22F4-73BE-9BD33B54ABE3}"/>
                  </a:ext>
                </a:extLst>
              </p:cNvPr>
              <p:cNvSpPr/>
              <p:nvPr/>
            </p:nvSpPr>
            <p:spPr>
              <a:xfrm>
                <a:off x="6953833" y="4124480"/>
                <a:ext cx="98043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2956" h="532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6"/>
                    </a:cubicBezTo>
                    <a:cubicBezTo>
                      <a:pt x="0" y="414"/>
                      <a:pt x="119" y="532"/>
                      <a:pt x="266" y="532"/>
                    </a:cubicBezTo>
                    <a:lnTo>
                      <a:pt x="2689" y="532"/>
                    </a:lnTo>
                    <a:cubicBezTo>
                      <a:pt x="2836" y="532"/>
                      <a:pt x="2955" y="413"/>
                      <a:pt x="2955" y="266"/>
                    </a:cubicBezTo>
                    <a:cubicBezTo>
                      <a:pt x="2955" y="120"/>
                      <a:pt x="2836" y="1"/>
                      <a:pt x="2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3" name="Google Shape;2921;p64">
                <a:extLst>
                  <a:ext uri="{FF2B5EF4-FFF2-40B4-BE49-F238E27FC236}">
                    <a16:creationId xmlns:a16="http://schemas.microsoft.com/office/drawing/2014/main" id="{AFB4137F-16B3-1C8B-03F6-3F236CFA1F75}"/>
                  </a:ext>
                </a:extLst>
              </p:cNvPr>
              <p:cNvSpPr/>
              <p:nvPr/>
            </p:nvSpPr>
            <p:spPr>
              <a:xfrm>
                <a:off x="6953833" y="4152009"/>
                <a:ext cx="98043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2956" h="532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3"/>
                      <a:pt x="119" y="531"/>
                      <a:pt x="266" y="531"/>
                    </a:cubicBezTo>
                    <a:lnTo>
                      <a:pt x="2689" y="531"/>
                    </a:lnTo>
                    <a:cubicBezTo>
                      <a:pt x="2836" y="531"/>
                      <a:pt x="2955" y="412"/>
                      <a:pt x="2955" y="267"/>
                    </a:cubicBezTo>
                    <a:cubicBezTo>
                      <a:pt x="2955" y="120"/>
                      <a:pt x="2836" y="1"/>
                      <a:pt x="2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4" name="Google Shape;2922;p64">
                <a:extLst>
                  <a:ext uri="{FF2B5EF4-FFF2-40B4-BE49-F238E27FC236}">
                    <a16:creationId xmlns:a16="http://schemas.microsoft.com/office/drawing/2014/main" id="{13B0B915-559D-7368-B4A1-B2AC67C2ECC4}"/>
                  </a:ext>
                </a:extLst>
              </p:cNvPr>
              <p:cNvSpPr/>
              <p:nvPr/>
            </p:nvSpPr>
            <p:spPr>
              <a:xfrm>
                <a:off x="6909720" y="4096951"/>
                <a:ext cx="1767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3" extrusionOk="0">
                    <a:moveTo>
                      <a:pt x="267" y="0"/>
                    </a:moveTo>
                    <a:cubicBezTo>
                      <a:pt x="197" y="0"/>
                      <a:pt x="128" y="29"/>
                      <a:pt x="79" y="78"/>
                    </a:cubicBezTo>
                    <a:cubicBezTo>
                      <a:pt x="28" y="129"/>
                      <a:pt x="1" y="196"/>
                      <a:pt x="1" y="267"/>
                    </a:cubicBezTo>
                    <a:cubicBezTo>
                      <a:pt x="1" y="337"/>
                      <a:pt x="28" y="405"/>
                      <a:pt x="79" y="454"/>
                    </a:cubicBezTo>
                    <a:cubicBezTo>
                      <a:pt x="128" y="504"/>
                      <a:pt x="197" y="532"/>
                      <a:pt x="267" y="532"/>
                    </a:cubicBezTo>
                    <a:cubicBezTo>
                      <a:pt x="336" y="532"/>
                      <a:pt x="405" y="504"/>
                      <a:pt x="454" y="454"/>
                    </a:cubicBezTo>
                    <a:cubicBezTo>
                      <a:pt x="504" y="405"/>
                      <a:pt x="532" y="336"/>
                      <a:pt x="532" y="267"/>
                    </a:cubicBezTo>
                    <a:cubicBezTo>
                      <a:pt x="532" y="196"/>
                      <a:pt x="504" y="129"/>
                      <a:pt x="454" y="78"/>
                    </a:cubicBezTo>
                    <a:cubicBezTo>
                      <a:pt x="405" y="29"/>
                      <a:pt x="336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" name="Google Shape;2923;p64">
                <a:extLst>
                  <a:ext uri="{FF2B5EF4-FFF2-40B4-BE49-F238E27FC236}">
                    <a16:creationId xmlns:a16="http://schemas.microsoft.com/office/drawing/2014/main" id="{F5D7DD47-81F2-7C4D-E249-D1DB92EF4DC9}"/>
                  </a:ext>
                </a:extLst>
              </p:cNvPr>
              <p:cNvSpPr/>
              <p:nvPr/>
            </p:nvSpPr>
            <p:spPr>
              <a:xfrm>
                <a:off x="6879472" y="4096984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7" y="0"/>
                    </a:moveTo>
                    <a:cubicBezTo>
                      <a:pt x="197" y="0"/>
                      <a:pt x="129" y="28"/>
                      <a:pt x="79" y="77"/>
                    </a:cubicBezTo>
                    <a:cubicBezTo>
                      <a:pt x="30" y="128"/>
                      <a:pt x="1" y="195"/>
                      <a:pt x="1" y="265"/>
                    </a:cubicBezTo>
                    <a:cubicBezTo>
                      <a:pt x="1" y="336"/>
                      <a:pt x="30" y="404"/>
                      <a:pt x="79" y="454"/>
                    </a:cubicBezTo>
                    <a:cubicBezTo>
                      <a:pt x="129" y="503"/>
                      <a:pt x="197" y="531"/>
                      <a:pt x="267" y="531"/>
                    </a:cubicBezTo>
                    <a:cubicBezTo>
                      <a:pt x="338" y="531"/>
                      <a:pt x="405" y="503"/>
                      <a:pt x="455" y="454"/>
                    </a:cubicBezTo>
                    <a:cubicBezTo>
                      <a:pt x="505" y="404"/>
                      <a:pt x="533" y="336"/>
                      <a:pt x="533" y="265"/>
                    </a:cubicBezTo>
                    <a:cubicBezTo>
                      <a:pt x="533" y="195"/>
                      <a:pt x="505" y="128"/>
                      <a:pt x="455" y="77"/>
                    </a:cubicBezTo>
                    <a:cubicBezTo>
                      <a:pt x="405" y="28"/>
                      <a:pt x="338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" name="Google Shape;2924;p64">
                <a:extLst>
                  <a:ext uri="{FF2B5EF4-FFF2-40B4-BE49-F238E27FC236}">
                    <a16:creationId xmlns:a16="http://schemas.microsoft.com/office/drawing/2014/main" id="{A859CFFB-6972-13FC-5E86-2DFB50C8D68D}"/>
                  </a:ext>
                </a:extLst>
              </p:cNvPr>
              <p:cNvSpPr/>
              <p:nvPr/>
            </p:nvSpPr>
            <p:spPr>
              <a:xfrm>
                <a:off x="6849289" y="4096951"/>
                <a:ext cx="17645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3" extrusionOk="0">
                    <a:moveTo>
                      <a:pt x="266" y="0"/>
                    </a:moveTo>
                    <a:cubicBezTo>
                      <a:pt x="196" y="0"/>
                      <a:pt x="128" y="29"/>
                      <a:pt x="78" y="78"/>
                    </a:cubicBezTo>
                    <a:cubicBezTo>
                      <a:pt x="29" y="129"/>
                      <a:pt x="0" y="196"/>
                      <a:pt x="0" y="266"/>
                    </a:cubicBezTo>
                    <a:cubicBezTo>
                      <a:pt x="0" y="337"/>
                      <a:pt x="29" y="405"/>
                      <a:pt x="78" y="455"/>
                    </a:cubicBezTo>
                    <a:cubicBezTo>
                      <a:pt x="128" y="504"/>
                      <a:pt x="196" y="532"/>
                      <a:pt x="266" y="532"/>
                    </a:cubicBezTo>
                    <a:cubicBezTo>
                      <a:pt x="337" y="532"/>
                      <a:pt x="405" y="504"/>
                      <a:pt x="454" y="455"/>
                    </a:cubicBezTo>
                    <a:cubicBezTo>
                      <a:pt x="504" y="405"/>
                      <a:pt x="532" y="337"/>
                      <a:pt x="532" y="266"/>
                    </a:cubicBezTo>
                    <a:cubicBezTo>
                      <a:pt x="532" y="196"/>
                      <a:pt x="503" y="129"/>
                      <a:pt x="454" y="78"/>
                    </a:cubicBezTo>
                    <a:cubicBezTo>
                      <a:pt x="405" y="29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" name="Google Shape;2925;p64">
                <a:extLst>
                  <a:ext uri="{FF2B5EF4-FFF2-40B4-BE49-F238E27FC236}">
                    <a16:creationId xmlns:a16="http://schemas.microsoft.com/office/drawing/2014/main" id="{3659EE91-297B-F229-8F40-74406FF684B0}"/>
                  </a:ext>
                </a:extLst>
              </p:cNvPr>
              <p:cNvSpPr/>
              <p:nvPr/>
            </p:nvSpPr>
            <p:spPr>
              <a:xfrm>
                <a:off x="6819073" y="4096984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6" y="0"/>
                    </a:moveTo>
                    <a:cubicBezTo>
                      <a:pt x="197" y="0"/>
                      <a:pt x="128" y="28"/>
                      <a:pt x="78" y="77"/>
                    </a:cubicBezTo>
                    <a:cubicBezTo>
                      <a:pt x="29" y="128"/>
                      <a:pt x="0" y="195"/>
                      <a:pt x="0" y="265"/>
                    </a:cubicBezTo>
                    <a:cubicBezTo>
                      <a:pt x="0" y="336"/>
                      <a:pt x="29" y="404"/>
                      <a:pt x="78" y="454"/>
                    </a:cubicBezTo>
                    <a:cubicBezTo>
                      <a:pt x="128" y="503"/>
                      <a:pt x="197" y="531"/>
                      <a:pt x="266" y="531"/>
                    </a:cubicBezTo>
                    <a:cubicBezTo>
                      <a:pt x="336" y="531"/>
                      <a:pt x="405" y="503"/>
                      <a:pt x="454" y="454"/>
                    </a:cubicBezTo>
                    <a:cubicBezTo>
                      <a:pt x="504" y="404"/>
                      <a:pt x="532" y="336"/>
                      <a:pt x="532" y="265"/>
                    </a:cubicBezTo>
                    <a:cubicBezTo>
                      <a:pt x="532" y="195"/>
                      <a:pt x="504" y="128"/>
                      <a:pt x="454" y="77"/>
                    </a:cubicBezTo>
                    <a:cubicBezTo>
                      <a:pt x="405" y="28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8" name="Google Shape;2926;p64">
                <a:extLst>
                  <a:ext uri="{FF2B5EF4-FFF2-40B4-BE49-F238E27FC236}">
                    <a16:creationId xmlns:a16="http://schemas.microsoft.com/office/drawing/2014/main" id="{959427BE-F0BD-4728-3425-CD57ABC0522E}"/>
                  </a:ext>
                </a:extLst>
              </p:cNvPr>
              <p:cNvSpPr/>
              <p:nvPr/>
            </p:nvSpPr>
            <p:spPr>
              <a:xfrm>
                <a:off x="6909720" y="4124480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7" y="1"/>
                    </a:moveTo>
                    <a:cubicBezTo>
                      <a:pt x="196" y="1"/>
                      <a:pt x="128" y="29"/>
                      <a:pt x="79" y="79"/>
                    </a:cubicBezTo>
                    <a:cubicBezTo>
                      <a:pt x="28" y="128"/>
                      <a:pt x="1" y="197"/>
                      <a:pt x="1" y="266"/>
                    </a:cubicBezTo>
                    <a:cubicBezTo>
                      <a:pt x="1" y="337"/>
                      <a:pt x="28" y="405"/>
                      <a:pt x="79" y="455"/>
                    </a:cubicBezTo>
                    <a:cubicBezTo>
                      <a:pt x="128" y="504"/>
                      <a:pt x="196" y="532"/>
                      <a:pt x="267" y="532"/>
                    </a:cubicBezTo>
                    <a:cubicBezTo>
                      <a:pt x="336" y="532"/>
                      <a:pt x="405" y="504"/>
                      <a:pt x="454" y="455"/>
                    </a:cubicBezTo>
                    <a:cubicBezTo>
                      <a:pt x="504" y="406"/>
                      <a:pt x="532" y="337"/>
                      <a:pt x="532" y="266"/>
                    </a:cubicBezTo>
                    <a:cubicBezTo>
                      <a:pt x="532" y="197"/>
                      <a:pt x="504" y="128"/>
                      <a:pt x="454" y="79"/>
                    </a:cubicBezTo>
                    <a:cubicBezTo>
                      <a:pt x="405" y="29"/>
                      <a:pt x="336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" name="Google Shape;2927;p64">
                <a:extLst>
                  <a:ext uri="{FF2B5EF4-FFF2-40B4-BE49-F238E27FC236}">
                    <a16:creationId xmlns:a16="http://schemas.microsoft.com/office/drawing/2014/main" id="{7C61D75E-07B2-0A2A-FA1C-0F6155BCF770}"/>
                  </a:ext>
                </a:extLst>
              </p:cNvPr>
              <p:cNvSpPr/>
              <p:nvPr/>
            </p:nvSpPr>
            <p:spPr>
              <a:xfrm>
                <a:off x="6879472" y="4124480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7" y="1"/>
                    </a:moveTo>
                    <a:cubicBezTo>
                      <a:pt x="197" y="1"/>
                      <a:pt x="129" y="29"/>
                      <a:pt x="79" y="79"/>
                    </a:cubicBezTo>
                    <a:cubicBezTo>
                      <a:pt x="30" y="128"/>
                      <a:pt x="1" y="197"/>
                      <a:pt x="1" y="266"/>
                    </a:cubicBezTo>
                    <a:cubicBezTo>
                      <a:pt x="1" y="337"/>
                      <a:pt x="30" y="405"/>
                      <a:pt x="79" y="455"/>
                    </a:cubicBezTo>
                    <a:cubicBezTo>
                      <a:pt x="129" y="504"/>
                      <a:pt x="197" y="532"/>
                      <a:pt x="267" y="532"/>
                    </a:cubicBezTo>
                    <a:cubicBezTo>
                      <a:pt x="338" y="532"/>
                      <a:pt x="405" y="504"/>
                      <a:pt x="455" y="455"/>
                    </a:cubicBezTo>
                    <a:cubicBezTo>
                      <a:pt x="505" y="406"/>
                      <a:pt x="533" y="337"/>
                      <a:pt x="533" y="266"/>
                    </a:cubicBezTo>
                    <a:cubicBezTo>
                      <a:pt x="533" y="197"/>
                      <a:pt x="505" y="128"/>
                      <a:pt x="455" y="79"/>
                    </a:cubicBezTo>
                    <a:cubicBezTo>
                      <a:pt x="405" y="29"/>
                      <a:pt x="338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0" name="Google Shape;2928;p64">
                <a:extLst>
                  <a:ext uri="{FF2B5EF4-FFF2-40B4-BE49-F238E27FC236}">
                    <a16:creationId xmlns:a16="http://schemas.microsoft.com/office/drawing/2014/main" id="{1804DF54-EA04-DC86-4AAE-75D49C1DA1E9}"/>
                  </a:ext>
                </a:extLst>
              </p:cNvPr>
              <p:cNvSpPr/>
              <p:nvPr/>
            </p:nvSpPr>
            <p:spPr>
              <a:xfrm>
                <a:off x="6849289" y="4124480"/>
                <a:ext cx="17645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2" extrusionOk="0">
                    <a:moveTo>
                      <a:pt x="266" y="1"/>
                    </a:moveTo>
                    <a:cubicBezTo>
                      <a:pt x="196" y="1"/>
                      <a:pt x="128" y="29"/>
                      <a:pt x="78" y="79"/>
                    </a:cubicBezTo>
                    <a:cubicBezTo>
                      <a:pt x="29" y="128"/>
                      <a:pt x="0" y="197"/>
                      <a:pt x="0" y="266"/>
                    </a:cubicBezTo>
                    <a:cubicBezTo>
                      <a:pt x="0" y="337"/>
                      <a:pt x="29" y="405"/>
                      <a:pt x="78" y="455"/>
                    </a:cubicBezTo>
                    <a:cubicBezTo>
                      <a:pt x="127" y="504"/>
                      <a:pt x="196" y="532"/>
                      <a:pt x="266" y="532"/>
                    </a:cubicBezTo>
                    <a:cubicBezTo>
                      <a:pt x="337" y="532"/>
                      <a:pt x="405" y="504"/>
                      <a:pt x="454" y="455"/>
                    </a:cubicBezTo>
                    <a:cubicBezTo>
                      <a:pt x="504" y="406"/>
                      <a:pt x="532" y="337"/>
                      <a:pt x="532" y="266"/>
                    </a:cubicBezTo>
                    <a:cubicBezTo>
                      <a:pt x="532" y="197"/>
                      <a:pt x="503" y="128"/>
                      <a:pt x="454" y="79"/>
                    </a:cubicBezTo>
                    <a:cubicBezTo>
                      <a:pt x="405" y="29"/>
                      <a:pt x="33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" name="Google Shape;2929;p64">
                <a:extLst>
                  <a:ext uri="{FF2B5EF4-FFF2-40B4-BE49-F238E27FC236}">
                    <a16:creationId xmlns:a16="http://schemas.microsoft.com/office/drawing/2014/main" id="{284F7956-135B-4290-AE41-51255442CFEA}"/>
                  </a:ext>
                </a:extLst>
              </p:cNvPr>
              <p:cNvSpPr/>
              <p:nvPr/>
            </p:nvSpPr>
            <p:spPr>
              <a:xfrm>
                <a:off x="6819073" y="4124480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6" y="1"/>
                    </a:moveTo>
                    <a:cubicBezTo>
                      <a:pt x="197" y="1"/>
                      <a:pt x="128" y="29"/>
                      <a:pt x="78" y="79"/>
                    </a:cubicBezTo>
                    <a:cubicBezTo>
                      <a:pt x="29" y="128"/>
                      <a:pt x="0" y="197"/>
                      <a:pt x="0" y="266"/>
                    </a:cubicBezTo>
                    <a:cubicBezTo>
                      <a:pt x="0" y="337"/>
                      <a:pt x="29" y="405"/>
                      <a:pt x="78" y="455"/>
                    </a:cubicBezTo>
                    <a:cubicBezTo>
                      <a:pt x="128" y="504"/>
                      <a:pt x="197" y="532"/>
                      <a:pt x="266" y="532"/>
                    </a:cubicBezTo>
                    <a:cubicBezTo>
                      <a:pt x="336" y="532"/>
                      <a:pt x="405" y="504"/>
                      <a:pt x="454" y="455"/>
                    </a:cubicBezTo>
                    <a:cubicBezTo>
                      <a:pt x="504" y="405"/>
                      <a:pt x="532" y="337"/>
                      <a:pt x="532" y="266"/>
                    </a:cubicBezTo>
                    <a:cubicBezTo>
                      <a:pt x="532" y="197"/>
                      <a:pt x="504" y="128"/>
                      <a:pt x="454" y="79"/>
                    </a:cubicBezTo>
                    <a:cubicBezTo>
                      <a:pt x="405" y="29"/>
                      <a:pt x="33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" name="Google Shape;2930;p64">
                <a:extLst>
                  <a:ext uri="{FF2B5EF4-FFF2-40B4-BE49-F238E27FC236}">
                    <a16:creationId xmlns:a16="http://schemas.microsoft.com/office/drawing/2014/main" id="{B919F3F9-D1BC-EE23-6684-203668B5CC7C}"/>
                  </a:ext>
                </a:extLst>
              </p:cNvPr>
              <p:cNvSpPr/>
              <p:nvPr/>
            </p:nvSpPr>
            <p:spPr>
              <a:xfrm>
                <a:off x="6909720" y="4152009"/>
                <a:ext cx="1767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3" extrusionOk="0">
                    <a:moveTo>
                      <a:pt x="267" y="1"/>
                    </a:moveTo>
                    <a:cubicBezTo>
                      <a:pt x="197" y="1"/>
                      <a:pt x="128" y="28"/>
                      <a:pt x="79" y="79"/>
                    </a:cubicBezTo>
                    <a:cubicBezTo>
                      <a:pt x="28" y="128"/>
                      <a:pt x="1" y="197"/>
                      <a:pt x="1" y="267"/>
                    </a:cubicBezTo>
                    <a:cubicBezTo>
                      <a:pt x="1" y="336"/>
                      <a:pt x="28" y="405"/>
                      <a:pt x="79" y="454"/>
                    </a:cubicBezTo>
                    <a:cubicBezTo>
                      <a:pt x="128" y="504"/>
                      <a:pt x="197" y="532"/>
                      <a:pt x="267" y="532"/>
                    </a:cubicBezTo>
                    <a:cubicBezTo>
                      <a:pt x="336" y="532"/>
                      <a:pt x="405" y="504"/>
                      <a:pt x="454" y="454"/>
                    </a:cubicBezTo>
                    <a:cubicBezTo>
                      <a:pt x="504" y="405"/>
                      <a:pt x="532" y="336"/>
                      <a:pt x="532" y="267"/>
                    </a:cubicBezTo>
                    <a:cubicBezTo>
                      <a:pt x="532" y="196"/>
                      <a:pt x="504" y="128"/>
                      <a:pt x="454" y="79"/>
                    </a:cubicBezTo>
                    <a:cubicBezTo>
                      <a:pt x="405" y="29"/>
                      <a:pt x="336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" name="Google Shape;2931;p64">
                <a:extLst>
                  <a:ext uri="{FF2B5EF4-FFF2-40B4-BE49-F238E27FC236}">
                    <a16:creationId xmlns:a16="http://schemas.microsoft.com/office/drawing/2014/main" id="{015211FD-26D7-F060-5CC5-11B8D11720EF}"/>
                  </a:ext>
                </a:extLst>
              </p:cNvPr>
              <p:cNvSpPr/>
              <p:nvPr/>
            </p:nvSpPr>
            <p:spPr>
              <a:xfrm>
                <a:off x="6879472" y="4152009"/>
                <a:ext cx="1767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3" extrusionOk="0">
                    <a:moveTo>
                      <a:pt x="267" y="1"/>
                    </a:moveTo>
                    <a:cubicBezTo>
                      <a:pt x="197" y="1"/>
                      <a:pt x="129" y="28"/>
                      <a:pt x="79" y="79"/>
                    </a:cubicBezTo>
                    <a:cubicBezTo>
                      <a:pt x="30" y="128"/>
                      <a:pt x="1" y="197"/>
                      <a:pt x="1" y="267"/>
                    </a:cubicBezTo>
                    <a:cubicBezTo>
                      <a:pt x="1" y="336"/>
                      <a:pt x="30" y="405"/>
                      <a:pt x="79" y="454"/>
                    </a:cubicBezTo>
                    <a:cubicBezTo>
                      <a:pt x="129" y="504"/>
                      <a:pt x="197" y="532"/>
                      <a:pt x="267" y="532"/>
                    </a:cubicBezTo>
                    <a:cubicBezTo>
                      <a:pt x="338" y="532"/>
                      <a:pt x="405" y="504"/>
                      <a:pt x="455" y="454"/>
                    </a:cubicBezTo>
                    <a:cubicBezTo>
                      <a:pt x="505" y="404"/>
                      <a:pt x="533" y="336"/>
                      <a:pt x="533" y="267"/>
                    </a:cubicBezTo>
                    <a:cubicBezTo>
                      <a:pt x="533" y="196"/>
                      <a:pt x="505" y="128"/>
                      <a:pt x="455" y="79"/>
                    </a:cubicBezTo>
                    <a:cubicBezTo>
                      <a:pt x="405" y="29"/>
                      <a:pt x="338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8" name="Google Shape;2932;p64">
                <a:extLst>
                  <a:ext uri="{FF2B5EF4-FFF2-40B4-BE49-F238E27FC236}">
                    <a16:creationId xmlns:a16="http://schemas.microsoft.com/office/drawing/2014/main" id="{DA855DAB-E3C6-8B5E-14C5-38F7C758C0DD}"/>
                  </a:ext>
                </a:extLst>
              </p:cNvPr>
              <p:cNvSpPr/>
              <p:nvPr/>
            </p:nvSpPr>
            <p:spPr>
              <a:xfrm>
                <a:off x="6849289" y="4152009"/>
                <a:ext cx="17645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3" extrusionOk="0">
                    <a:moveTo>
                      <a:pt x="266" y="1"/>
                    </a:moveTo>
                    <a:cubicBezTo>
                      <a:pt x="196" y="1"/>
                      <a:pt x="127" y="28"/>
                      <a:pt x="78" y="79"/>
                    </a:cubicBezTo>
                    <a:cubicBezTo>
                      <a:pt x="29" y="128"/>
                      <a:pt x="0" y="197"/>
                      <a:pt x="0" y="267"/>
                    </a:cubicBezTo>
                    <a:cubicBezTo>
                      <a:pt x="0" y="336"/>
                      <a:pt x="29" y="405"/>
                      <a:pt x="78" y="454"/>
                    </a:cubicBezTo>
                    <a:cubicBezTo>
                      <a:pt x="127" y="504"/>
                      <a:pt x="196" y="532"/>
                      <a:pt x="266" y="532"/>
                    </a:cubicBezTo>
                    <a:cubicBezTo>
                      <a:pt x="337" y="532"/>
                      <a:pt x="405" y="504"/>
                      <a:pt x="454" y="454"/>
                    </a:cubicBezTo>
                    <a:cubicBezTo>
                      <a:pt x="504" y="405"/>
                      <a:pt x="532" y="336"/>
                      <a:pt x="532" y="267"/>
                    </a:cubicBezTo>
                    <a:cubicBezTo>
                      <a:pt x="532" y="196"/>
                      <a:pt x="503" y="128"/>
                      <a:pt x="454" y="79"/>
                    </a:cubicBezTo>
                    <a:cubicBezTo>
                      <a:pt x="405" y="29"/>
                      <a:pt x="33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9" name="Google Shape;2933;p64">
                <a:extLst>
                  <a:ext uri="{FF2B5EF4-FFF2-40B4-BE49-F238E27FC236}">
                    <a16:creationId xmlns:a16="http://schemas.microsoft.com/office/drawing/2014/main" id="{83DAB1C6-BB1F-AF88-63CC-573BF0E697F4}"/>
                  </a:ext>
                </a:extLst>
              </p:cNvPr>
              <p:cNvSpPr/>
              <p:nvPr/>
            </p:nvSpPr>
            <p:spPr>
              <a:xfrm>
                <a:off x="6819073" y="4152009"/>
                <a:ext cx="1767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3" extrusionOk="0">
                    <a:moveTo>
                      <a:pt x="266" y="1"/>
                    </a:moveTo>
                    <a:cubicBezTo>
                      <a:pt x="197" y="1"/>
                      <a:pt x="128" y="28"/>
                      <a:pt x="78" y="79"/>
                    </a:cubicBezTo>
                    <a:cubicBezTo>
                      <a:pt x="29" y="128"/>
                      <a:pt x="0" y="197"/>
                      <a:pt x="0" y="267"/>
                    </a:cubicBezTo>
                    <a:cubicBezTo>
                      <a:pt x="0" y="336"/>
                      <a:pt x="29" y="405"/>
                      <a:pt x="78" y="454"/>
                    </a:cubicBezTo>
                    <a:cubicBezTo>
                      <a:pt x="128" y="504"/>
                      <a:pt x="197" y="532"/>
                      <a:pt x="266" y="532"/>
                    </a:cubicBezTo>
                    <a:cubicBezTo>
                      <a:pt x="336" y="532"/>
                      <a:pt x="405" y="504"/>
                      <a:pt x="454" y="454"/>
                    </a:cubicBezTo>
                    <a:cubicBezTo>
                      <a:pt x="504" y="404"/>
                      <a:pt x="532" y="336"/>
                      <a:pt x="532" y="267"/>
                    </a:cubicBezTo>
                    <a:cubicBezTo>
                      <a:pt x="532" y="196"/>
                      <a:pt x="504" y="128"/>
                      <a:pt x="454" y="79"/>
                    </a:cubicBezTo>
                    <a:cubicBezTo>
                      <a:pt x="405" y="29"/>
                      <a:pt x="33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0" name="Google Shape;2934;p64">
                <a:extLst>
                  <a:ext uri="{FF2B5EF4-FFF2-40B4-BE49-F238E27FC236}">
                    <a16:creationId xmlns:a16="http://schemas.microsoft.com/office/drawing/2014/main" id="{1E5DEB75-0CFB-8594-F173-63BAC147A80C}"/>
                  </a:ext>
                </a:extLst>
              </p:cNvPr>
              <p:cNvSpPr/>
              <p:nvPr/>
            </p:nvSpPr>
            <p:spPr>
              <a:xfrm>
                <a:off x="7163219" y="4392175"/>
                <a:ext cx="17678" cy="98574"/>
              </a:xfrm>
              <a:custGeom>
                <a:avLst/>
                <a:gdLst/>
                <a:ahLst/>
                <a:cxnLst/>
                <a:rect l="l" t="t" r="r" b="b"/>
                <a:pathLst>
                  <a:path w="533" h="2972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lnTo>
                      <a:pt x="1" y="2706"/>
                    </a:lnTo>
                    <a:cubicBezTo>
                      <a:pt x="1" y="2852"/>
                      <a:pt x="120" y="2972"/>
                      <a:pt x="267" y="2972"/>
                    </a:cubicBezTo>
                    <a:cubicBezTo>
                      <a:pt x="413" y="2972"/>
                      <a:pt x="533" y="2852"/>
                      <a:pt x="533" y="2706"/>
                    </a:cubicBezTo>
                    <a:lnTo>
                      <a:pt x="533" y="266"/>
                    </a:lnTo>
                    <a:cubicBezTo>
                      <a:pt x="533" y="119"/>
                      <a:pt x="413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1" name="Google Shape;2935;p64">
                <a:extLst>
                  <a:ext uri="{FF2B5EF4-FFF2-40B4-BE49-F238E27FC236}">
                    <a16:creationId xmlns:a16="http://schemas.microsoft.com/office/drawing/2014/main" id="{79EF00A7-FE24-54F4-2AD9-3D1F93594570}"/>
                  </a:ext>
                </a:extLst>
              </p:cNvPr>
              <p:cNvSpPr/>
              <p:nvPr/>
            </p:nvSpPr>
            <p:spPr>
              <a:xfrm>
                <a:off x="7126304" y="4413601"/>
                <a:ext cx="17678" cy="5568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679" extrusionOk="0">
                    <a:moveTo>
                      <a:pt x="267" y="0"/>
                    </a:moveTo>
                    <a:cubicBezTo>
                      <a:pt x="119" y="0"/>
                      <a:pt x="1" y="119"/>
                      <a:pt x="1" y="266"/>
                    </a:cubicBezTo>
                    <a:lnTo>
                      <a:pt x="1" y="1413"/>
                    </a:lnTo>
                    <a:cubicBezTo>
                      <a:pt x="1" y="1560"/>
                      <a:pt x="119" y="1679"/>
                      <a:pt x="267" y="1679"/>
                    </a:cubicBezTo>
                    <a:cubicBezTo>
                      <a:pt x="412" y="1679"/>
                      <a:pt x="532" y="1560"/>
                      <a:pt x="532" y="1413"/>
                    </a:cubicBezTo>
                    <a:lnTo>
                      <a:pt x="532" y="266"/>
                    </a:lnTo>
                    <a:cubicBezTo>
                      <a:pt x="533" y="119"/>
                      <a:pt x="413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2" name="Google Shape;2936;p64">
                <a:extLst>
                  <a:ext uri="{FF2B5EF4-FFF2-40B4-BE49-F238E27FC236}">
                    <a16:creationId xmlns:a16="http://schemas.microsoft.com/office/drawing/2014/main" id="{9009D9B1-16E5-0877-04F2-D6AFE51DC278}"/>
                  </a:ext>
                </a:extLst>
              </p:cNvPr>
              <p:cNvSpPr/>
              <p:nvPr/>
            </p:nvSpPr>
            <p:spPr>
              <a:xfrm>
                <a:off x="7089355" y="4425840"/>
                <a:ext cx="17678" cy="31211"/>
              </a:xfrm>
              <a:custGeom>
                <a:avLst/>
                <a:gdLst/>
                <a:ahLst/>
                <a:cxnLst/>
                <a:rect l="l" t="t" r="r" b="b"/>
                <a:pathLst>
                  <a:path w="533" h="941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lnTo>
                      <a:pt x="1" y="674"/>
                    </a:lnTo>
                    <a:cubicBezTo>
                      <a:pt x="1" y="822"/>
                      <a:pt x="120" y="940"/>
                      <a:pt x="267" y="940"/>
                    </a:cubicBezTo>
                    <a:cubicBezTo>
                      <a:pt x="413" y="940"/>
                      <a:pt x="533" y="821"/>
                      <a:pt x="533" y="674"/>
                    </a:cubicBezTo>
                    <a:lnTo>
                      <a:pt x="533" y="267"/>
                    </a:lnTo>
                    <a:cubicBezTo>
                      <a:pt x="533" y="120"/>
                      <a:pt x="413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3" name="Google Shape;2937;p64">
                <a:extLst>
                  <a:ext uri="{FF2B5EF4-FFF2-40B4-BE49-F238E27FC236}">
                    <a16:creationId xmlns:a16="http://schemas.microsoft.com/office/drawing/2014/main" id="{502F4BBE-61AB-F6A8-7284-79E5266FF7D4}"/>
                  </a:ext>
                </a:extLst>
              </p:cNvPr>
              <p:cNvSpPr/>
              <p:nvPr/>
            </p:nvSpPr>
            <p:spPr>
              <a:xfrm>
                <a:off x="7199239" y="4378277"/>
                <a:ext cx="17678" cy="12636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3810" extrusionOk="0">
                    <a:moveTo>
                      <a:pt x="267" y="0"/>
                    </a:moveTo>
                    <a:cubicBezTo>
                      <a:pt x="120" y="0"/>
                      <a:pt x="1" y="118"/>
                      <a:pt x="1" y="265"/>
                    </a:cubicBezTo>
                    <a:lnTo>
                      <a:pt x="1" y="3544"/>
                    </a:lnTo>
                    <a:cubicBezTo>
                      <a:pt x="1" y="3690"/>
                      <a:pt x="120" y="3810"/>
                      <a:pt x="267" y="3810"/>
                    </a:cubicBezTo>
                    <a:cubicBezTo>
                      <a:pt x="414" y="3810"/>
                      <a:pt x="533" y="3690"/>
                      <a:pt x="533" y="3544"/>
                    </a:cubicBezTo>
                    <a:lnTo>
                      <a:pt x="533" y="265"/>
                    </a:lnTo>
                    <a:cubicBezTo>
                      <a:pt x="533" y="118"/>
                      <a:pt x="414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4" name="Google Shape;2938;p64">
                <a:extLst>
                  <a:ext uri="{FF2B5EF4-FFF2-40B4-BE49-F238E27FC236}">
                    <a16:creationId xmlns:a16="http://schemas.microsoft.com/office/drawing/2014/main" id="{D2E7DD6E-CDB5-0E08-DFC3-A33364A20839}"/>
                  </a:ext>
                </a:extLst>
              </p:cNvPr>
              <p:cNvSpPr/>
              <p:nvPr/>
            </p:nvSpPr>
            <p:spPr>
              <a:xfrm>
                <a:off x="7235326" y="4361263"/>
                <a:ext cx="17645" cy="16036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835" extrusionOk="0">
                    <a:moveTo>
                      <a:pt x="266" y="1"/>
                    </a:moveTo>
                    <a:cubicBezTo>
                      <a:pt x="118" y="1"/>
                      <a:pt x="0" y="120"/>
                      <a:pt x="0" y="266"/>
                    </a:cubicBezTo>
                    <a:lnTo>
                      <a:pt x="0" y="4569"/>
                    </a:lnTo>
                    <a:cubicBezTo>
                      <a:pt x="0" y="4716"/>
                      <a:pt x="119" y="4835"/>
                      <a:pt x="266" y="4835"/>
                    </a:cubicBezTo>
                    <a:cubicBezTo>
                      <a:pt x="413" y="4835"/>
                      <a:pt x="531" y="4716"/>
                      <a:pt x="531" y="4569"/>
                    </a:cubicBezTo>
                    <a:lnTo>
                      <a:pt x="531" y="266"/>
                    </a:lnTo>
                    <a:cubicBezTo>
                      <a:pt x="531" y="120"/>
                      <a:pt x="413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5" name="Google Shape;2939;p64">
                <a:extLst>
                  <a:ext uri="{FF2B5EF4-FFF2-40B4-BE49-F238E27FC236}">
                    <a16:creationId xmlns:a16="http://schemas.microsoft.com/office/drawing/2014/main" id="{48B053F5-2491-D59E-BDD0-D7D25AD5B0D7}"/>
                  </a:ext>
                </a:extLst>
              </p:cNvPr>
              <p:cNvSpPr/>
              <p:nvPr/>
            </p:nvSpPr>
            <p:spPr>
              <a:xfrm>
                <a:off x="7271346" y="4413933"/>
                <a:ext cx="17678" cy="5502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659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lnTo>
                      <a:pt x="1" y="1393"/>
                    </a:lnTo>
                    <a:cubicBezTo>
                      <a:pt x="1" y="1539"/>
                      <a:pt x="120" y="1658"/>
                      <a:pt x="267" y="1658"/>
                    </a:cubicBezTo>
                    <a:cubicBezTo>
                      <a:pt x="413" y="1658"/>
                      <a:pt x="532" y="1539"/>
                      <a:pt x="532" y="1393"/>
                    </a:cubicBezTo>
                    <a:lnTo>
                      <a:pt x="532" y="266"/>
                    </a:lnTo>
                    <a:cubicBezTo>
                      <a:pt x="532" y="119"/>
                      <a:pt x="413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6" name="Google Shape;2940;p64">
                <a:extLst>
                  <a:ext uri="{FF2B5EF4-FFF2-40B4-BE49-F238E27FC236}">
                    <a16:creationId xmlns:a16="http://schemas.microsoft.com/office/drawing/2014/main" id="{07AF35DE-B0C5-D5D3-B98C-8CBE885FD252}"/>
                  </a:ext>
                </a:extLst>
              </p:cNvPr>
              <p:cNvSpPr/>
              <p:nvPr/>
            </p:nvSpPr>
            <p:spPr>
              <a:xfrm>
                <a:off x="7307365" y="4381627"/>
                <a:ext cx="17678" cy="119602"/>
              </a:xfrm>
              <a:custGeom>
                <a:avLst/>
                <a:gdLst/>
                <a:ahLst/>
                <a:cxnLst/>
                <a:rect l="l" t="t" r="r" b="b"/>
                <a:pathLst>
                  <a:path w="533" h="3606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lnTo>
                      <a:pt x="1" y="3340"/>
                    </a:lnTo>
                    <a:cubicBezTo>
                      <a:pt x="1" y="3487"/>
                      <a:pt x="120" y="3606"/>
                      <a:pt x="267" y="3606"/>
                    </a:cubicBezTo>
                    <a:cubicBezTo>
                      <a:pt x="414" y="3606"/>
                      <a:pt x="533" y="3487"/>
                      <a:pt x="533" y="3340"/>
                    </a:cubicBezTo>
                    <a:lnTo>
                      <a:pt x="533" y="267"/>
                    </a:lnTo>
                    <a:cubicBezTo>
                      <a:pt x="533" y="120"/>
                      <a:pt x="41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7" name="Google Shape;2941;p64">
                <a:extLst>
                  <a:ext uri="{FF2B5EF4-FFF2-40B4-BE49-F238E27FC236}">
                    <a16:creationId xmlns:a16="http://schemas.microsoft.com/office/drawing/2014/main" id="{79826A64-884B-55A9-B91A-14C89A77D56F}"/>
                  </a:ext>
                </a:extLst>
              </p:cNvPr>
              <p:cNvSpPr/>
              <p:nvPr/>
            </p:nvSpPr>
            <p:spPr>
              <a:xfrm>
                <a:off x="7343452" y="4408858"/>
                <a:ext cx="17645" cy="65207"/>
              </a:xfrm>
              <a:custGeom>
                <a:avLst/>
                <a:gdLst/>
                <a:ahLst/>
                <a:cxnLst/>
                <a:rect l="l" t="t" r="r" b="b"/>
                <a:pathLst>
                  <a:path w="532" h="1966" extrusionOk="0">
                    <a:moveTo>
                      <a:pt x="265" y="0"/>
                    </a:moveTo>
                    <a:cubicBezTo>
                      <a:pt x="118" y="0"/>
                      <a:pt x="0" y="119"/>
                      <a:pt x="0" y="265"/>
                    </a:cubicBezTo>
                    <a:lnTo>
                      <a:pt x="0" y="1700"/>
                    </a:lnTo>
                    <a:cubicBezTo>
                      <a:pt x="0" y="1846"/>
                      <a:pt x="119" y="1965"/>
                      <a:pt x="265" y="1965"/>
                    </a:cubicBezTo>
                    <a:cubicBezTo>
                      <a:pt x="413" y="1965"/>
                      <a:pt x="531" y="1846"/>
                      <a:pt x="531" y="1700"/>
                    </a:cubicBezTo>
                    <a:lnTo>
                      <a:pt x="531" y="265"/>
                    </a:lnTo>
                    <a:cubicBezTo>
                      <a:pt x="531" y="119"/>
                      <a:pt x="413" y="0"/>
                      <a:pt x="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8" name="Google Shape;2942;p64">
                <a:extLst>
                  <a:ext uri="{FF2B5EF4-FFF2-40B4-BE49-F238E27FC236}">
                    <a16:creationId xmlns:a16="http://schemas.microsoft.com/office/drawing/2014/main" id="{273E4543-2D29-6A8B-CE22-9E8F3EEE07F1}"/>
                  </a:ext>
                </a:extLst>
              </p:cNvPr>
              <p:cNvSpPr/>
              <p:nvPr/>
            </p:nvSpPr>
            <p:spPr>
              <a:xfrm>
                <a:off x="7007797" y="4300699"/>
                <a:ext cx="17678" cy="4112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1240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lnTo>
                      <a:pt x="1" y="974"/>
                    </a:lnTo>
                    <a:cubicBezTo>
                      <a:pt x="1" y="1121"/>
                      <a:pt x="120" y="1240"/>
                      <a:pt x="267" y="1240"/>
                    </a:cubicBezTo>
                    <a:cubicBezTo>
                      <a:pt x="413" y="1240"/>
                      <a:pt x="532" y="1121"/>
                      <a:pt x="532" y="974"/>
                    </a:cubicBezTo>
                    <a:lnTo>
                      <a:pt x="532" y="266"/>
                    </a:lnTo>
                    <a:cubicBezTo>
                      <a:pt x="532" y="119"/>
                      <a:pt x="413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9" name="Google Shape;2943;p64">
                <a:extLst>
                  <a:ext uri="{FF2B5EF4-FFF2-40B4-BE49-F238E27FC236}">
                    <a16:creationId xmlns:a16="http://schemas.microsoft.com/office/drawing/2014/main" id="{A5B969E3-66EB-3113-A8A0-707E9F691C94}"/>
                  </a:ext>
                </a:extLst>
              </p:cNvPr>
              <p:cNvSpPr/>
              <p:nvPr/>
            </p:nvSpPr>
            <p:spPr>
              <a:xfrm>
                <a:off x="6865442" y="4323253"/>
                <a:ext cx="67927" cy="9141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756" extrusionOk="0">
                    <a:moveTo>
                      <a:pt x="1008" y="0"/>
                    </a:moveTo>
                    <a:cubicBezTo>
                      <a:pt x="453" y="0"/>
                      <a:pt x="1" y="452"/>
                      <a:pt x="1" y="1007"/>
                    </a:cubicBezTo>
                    <a:lnTo>
                      <a:pt x="1" y="1749"/>
                    </a:lnTo>
                    <a:cubicBezTo>
                      <a:pt x="1" y="2304"/>
                      <a:pt x="453" y="2756"/>
                      <a:pt x="1008" y="2756"/>
                    </a:cubicBezTo>
                    <a:lnTo>
                      <a:pt x="1070" y="2756"/>
                    </a:lnTo>
                    <a:cubicBezTo>
                      <a:pt x="1356" y="2756"/>
                      <a:pt x="1630" y="2634"/>
                      <a:pt x="1821" y="2420"/>
                    </a:cubicBezTo>
                    <a:cubicBezTo>
                      <a:pt x="1919" y="2311"/>
                      <a:pt x="1910" y="2143"/>
                      <a:pt x="1800" y="2045"/>
                    </a:cubicBezTo>
                    <a:cubicBezTo>
                      <a:pt x="1749" y="2000"/>
                      <a:pt x="1685" y="1977"/>
                      <a:pt x="1622" y="1977"/>
                    </a:cubicBezTo>
                    <a:cubicBezTo>
                      <a:pt x="1549" y="1977"/>
                      <a:pt x="1477" y="2007"/>
                      <a:pt x="1425" y="2066"/>
                    </a:cubicBezTo>
                    <a:cubicBezTo>
                      <a:pt x="1335" y="2167"/>
                      <a:pt x="1205" y="2224"/>
                      <a:pt x="1070" y="2224"/>
                    </a:cubicBezTo>
                    <a:lnTo>
                      <a:pt x="1008" y="2224"/>
                    </a:lnTo>
                    <a:cubicBezTo>
                      <a:pt x="746" y="2224"/>
                      <a:pt x="533" y="2011"/>
                      <a:pt x="533" y="1749"/>
                    </a:cubicBezTo>
                    <a:lnTo>
                      <a:pt x="533" y="1007"/>
                    </a:lnTo>
                    <a:cubicBezTo>
                      <a:pt x="533" y="745"/>
                      <a:pt x="746" y="532"/>
                      <a:pt x="1008" y="532"/>
                    </a:cubicBezTo>
                    <a:lnTo>
                      <a:pt x="1070" y="532"/>
                    </a:lnTo>
                    <a:cubicBezTo>
                      <a:pt x="1256" y="532"/>
                      <a:pt x="1425" y="641"/>
                      <a:pt x="1503" y="809"/>
                    </a:cubicBezTo>
                    <a:cubicBezTo>
                      <a:pt x="1547" y="907"/>
                      <a:pt x="1644" y="964"/>
                      <a:pt x="1745" y="964"/>
                    </a:cubicBezTo>
                    <a:cubicBezTo>
                      <a:pt x="1782" y="964"/>
                      <a:pt x="1819" y="957"/>
                      <a:pt x="1855" y="941"/>
                    </a:cubicBezTo>
                    <a:cubicBezTo>
                      <a:pt x="1989" y="879"/>
                      <a:pt x="2047" y="721"/>
                      <a:pt x="1986" y="587"/>
                    </a:cubicBezTo>
                    <a:cubicBezTo>
                      <a:pt x="1822" y="231"/>
                      <a:pt x="1463" y="0"/>
                      <a:pt x="1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431" name="Group 1430">
            <a:extLst>
              <a:ext uri="{FF2B5EF4-FFF2-40B4-BE49-F238E27FC236}">
                <a16:creationId xmlns:a16="http://schemas.microsoft.com/office/drawing/2014/main" id="{7F08C5BE-82B0-46F3-95D0-F0C3C6418F16}"/>
              </a:ext>
            </a:extLst>
          </p:cNvPr>
          <p:cNvGrpSpPr/>
          <p:nvPr/>
        </p:nvGrpSpPr>
        <p:grpSpPr>
          <a:xfrm>
            <a:off x="6252003" y="1594721"/>
            <a:ext cx="828600" cy="956100"/>
            <a:chOff x="6252003" y="1594721"/>
            <a:chExt cx="828600" cy="956100"/>
          </a:xfrm>
        </p:grpSpPr>
        <p:sp>
          <p:nvSpPr>
            <p:cNvPr id="1397" name="Google Shape;1326;p39">
              <a:extLst>
                <a:ext uri="{FF2B5EF4-FFF2-40B4-BE49-F238E27FC236}">
                  <a16:creationId xmlns:a16="http://schemas.microsoft.com/office/drawing/2014/main" id="{02E57AD7-A0E9-54CC-B633-9C8BBE64B806}"/>
                </a:ext>
              </a:extLst>
            </p:cNvPr>
            <p:cNvSpPr/>
            <p:nvPr/>
          </p:nvSpPr>
          <p:spPr>
            <a:xfrm rot="5400000">
              <a:off x="6188253" y="1658471"/>
              <a:ext cx="956100" cy="8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28" name="Group 1427">
              <a:extLst>
                <a:ext uri="{FF2B5EF4-FFF2-40B4-BE49-F238E27FC236}">
                  <a16:creationId xmlns:a16="http://schemas.microsoft.com/office/drawing/2014/main" id="{FD3D7286-53B3-7F7E-AC40-54F3DB7C60B1}"/>
                </a:ext>
              </a:extLst>
            </p:cNvPr>
            <p:cNvGrpSpPr/>
            <p:nvPr/>
          </p:nvGrpSpPr>
          <p:grpSpPr>
            <a:xfrm>
              <a:off x="6382839" y="1829814"/>
              <a:ext cx="566928" cy="475488"/>
              <a:chOff x="8067979" y="768922"/>
              <a:chExt cx="1042416" cy="950976"/>
            </a:xfrm>
          </p:grpSpPr>
          <p:grpSp>
            <p:nvGrpSpPr>
              <p:cNvPr id="1420" name="Google Shape;11327;p78">
                <a:extLst>
                  <a:ext uri="{FF2B5EF4-FFF2-40B4-BE49-F238E27FC236}">
                    <a16:creationId xmlns:a16="http://schemas.microsoft.com/office/drawing/2014/main" id="{6A4AC108-5DF4-F779-549D-E94C19BF7349}"/>
                  </a:ext>
                </a:extLst>
              </p:cNvPr>
              <p:cNvGrpSpPr/>
              <p:nvPr/>
            </p:nvGrpSpPr>
            <p:grpSpPr>
              <a:xfrm>
                <a:off x="8067979" y="768922"/>
                <a:ext cx="1042416" cy="950976"/>
                <a:chOff x="2567841" y="1994124"/>
                <a:chExt cx="399812" cy="306477"/>
              </a:xfrm>
              <a:solidFill>
                <a:schemeClr val="tx1"/>
              </a:solidFill>
            </p:grpSpPr>
            <p:sp>
              <p:nvSpPr>
                <p:cNvPr id="1421" name="Google Shape;11328;p78">
                  <a:extLst>
                    <a:ext uri="{FF2B5EF4-FFF2-40B4-BE49-F238E27FC236}">
                      <a16:creationId xmlns:a16="http://schemas.microsoft.com/office/drawing/2014/main" id="{9DF694BD-470C-CEBC-B989-48B31FF3774F}"/>
                    </a:ext>
                  </a:extLst>
                </p:cNvPr>
                <p:cNvSpPr/>
                <p:nvPr/>
              </p:nvSpPr>
              <p:spPr>
                <a:xfrm>
                  <a:off x="2567841" y="1994124"/>
                  <a:ext cx="399812" cy="306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1" h="9621" extrusionOk="0">
                      <a:moveTo>
                        <a:pt x="11157" y="346"/>
                      </a:moveTo>
                      <a:lnTo>
                        <a:pt x="11157" y="6584"/>
                      </a:lnTo>
                      <a:lnTo>
                        <a:pt x="1334" y="6584"/>
                      </a:lnTo>
                      <a:lnTo>
                        <a:pt x="1334" y="346"/>
                      </a:lnTo>
                      <a:close/>
                      <a:moveTo>
                        <a:pt x="7442" y="7930"/>
                      </a:moveTo>
                      <a:lnTo>
                        <a:pt x="7621" y="8561"/>
                      </a:lnTo>
                      <a:lnTo>
                        <a:pt x="4859" y="8561"/>
                      </a:lnTo>
                      <a:lnTo>
                        <a:pt x="5037" y="7930"/>
                      </a:lnTo>
                      <a:close/>
                      <a:moveTo>
                        <a:pt x="11217" y="6954"/>
                      </a:moveTo>
                      <a:lnTo>
                        <a:pt x="12038" y="8561"/>
                      </a:lnTo>
                      <a:lnTo>
                        <a:pt x="7990" y="8561"/>
                      </a:lnTo>
                      <a:lnTo>
                        <a:pt x="7776" y="7835"/>
                      </a:lnTo>
                      <a:cubicBezTo>
                        <a:pt x="7740" y="7680"/>
                        <a:pt x="7597" y="7573"/>
                        <a:pt x="7454" y="7573"/>
                      </a:cubicBezTo>
                      <a:lnTo>
                        <a:pt x="5013" y="7573"/>
                      </a:lnTo>
                      <a:cubicBezTo>
                        <a:pt x="4859" y="7573"/>
                        <a:pt x="4716" y="7680"/>
                        <a:pt x="4680" y="7835"/>
                      </a:cubicBezTo>
                      <a:lnTo>
                        <a:pt x="4478" y="8561"/>
                      </a:lnTo>
                      <a:lnTo>
                        <a:pt x="430" y="8561"/>
                      </a:lnTo>
                      <a:lnTo>
                        <a:pt x="1263" y="6954"/>
                      </a:lnTo>
                      <a:close/>
                      <a:moveTo>
                        <a:pt x="12157" y="8930"/>
                      </a:moveTo>
                      <a:lnTo>
                        <a:pt x="12157" y="9216"/>
                      </a:lnTo>
                      <a:lnTo>
                        <a:pt x="12169" y="9216"/>
                      </a:lnTo>
                      <a:cubicBezTo>
                        <a:pt x="12169" y="9239"/>
                        <a:pt x="12145" y="9275"/>
                        <a:pt x="12110" y="9275"/>
                      </a:cubicBezTo>
                      <a:lnTo>
                        <a:pt x="382" y="9275"/>
                      </a:lnTo>
                      <a:cubicBezTo>
                        <a:pt x="346" y="9275"/>
                        <a:pt x="322" y="9239"/>
                        <a:pt x="322" y="9216"/>
                      </a:cubicBezTo>
                      <a:lnTo>
                        <a:pt x="322" y="8930"/>
                      </a:lnTo>
                      <a:close/>
                      <a:moveTo>
                        <a:pt x="1334" y="0"/>
                      </a:moveTo>
                      <a:cubicBezTo>
                        <a:pt x="1144" y="0"/>
                        <a:pt x="977" y="167"/>
                        <a:pt x="977" y="357"/>
                      </a:cubicBezTo>
                      <a:lnTo>
                        <a:pt x="977" y="6739"/>
                      </a:lnTo>
                      <a:lnTo>
                        <a:pt x="1" y="8680"/>
                      </a:lnTo>
                      <a:lnTo>
                        <a:pt x="1" y="8692"/>
                      </a:lnTo>
                      <a:lnTo>
                        <a:pt x="1" y="8704"/>
                      </a:lnTo>
                      <a:lnTo>
                        <a:pt x="1" y="8728"/>
                      </a:lnTo>
                      <a:lnTo>
                        <a:pt x="1" y="8739"/>
                      </a:lnTo>
                      <a:lnTo>
                        <a:pt x="1" y="9204"/>
                      </a:lnTo>
                      <a:cubicBezTo>
                        <a:pt x="1" y="9442"/>
                        <a:pt x="191" y="9620"/>
                        <a:pt x="406" y="9620"/>
                      </a:cubicBezTo>
                      <a:lnTo>
                        <a:pt x="12133" y="9620"/>
                      </a:lnTo>
                      <a:cubicBezTo>
                        <a:pt x="12371" y="9620"/>
                        <a:pt x="12550" y="9418"/>
                        <a:pt x="12550" y="9204"/>
                      </a:cubicBezTo>
                      <a:lnTo>
                        <a:pt x="12526" y="8739"/>
                      </a:lnTo>
                      <a:lnTo>
                        <a:pt x="12526" y="8704"/>
                      </a:lnTo>
                      <a:lnTo>
                        <a:pt x="12526" y="8692"/>
                      </a:lnTo>
                      <a:lnTo>
                        <a:pt x="12526" y="8680"/>
                      </a:lnTo>
                      <a:lnTo>
                        <a:pt x="11550" y="6739"/>
                      </a:lnTo>
                      <a:lnTo>
                        <a:pt x="11550" y="357"/>
                      </a:lnTo>
                      <a:cubicBezTo>
                        <a:pt x="11550" y="167"/>
                        <a:pt x="11383" y="0"/>
                        <a:pt x="111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22" name="Google Shape;11329;p78">
                  <a:extLst>
                    <a:ext uri="{FF2B5EF4-FFF2-40B4-BE49-F238E27FC236}">
                      <a16:creationId xmlns:a16="http://schemas.microsoft.com/office/drawing/2014/main" id="{32CE1632-0BD1-6034-F4C6-FDB3FC2F58B4}"/>
                    </a:ext>
                  </a:extLst>
                </p:cNvPr>
                <p:cNvSpPr/>
                <p:nvPr/>
              </p:nvSpPr>
              <p:spPr>
                <a:xfrm>
                  <a:off x="2623237" y="2113963"/>
                  <a:ext cx="287523" cy="7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6" h="2418" extrusionOk="0">
                      <a:moveTo>
                        <a:pt x="179" y="1"/>
                      </a:moveTo>
                      <a:cubicBezTo>
                        <a:pt x="72" y="1"/>
                        <a:pt x="0" y="96"/>
                        <a:pt x="0" y="179"/>
                      </a:cubicBezTo>
                      <a:lnTo>
                        <a:pt x="0" y="2132"/>
                      </a:lnTo>
                      <a:cubicBezTo>
                        <a:pt x="0" y="2299"/>
                        <a:pt x="131" y="2418"/>
                        <a:pt x="274" y="2418"/>
                      </a:cubicBezTo>
                      <a:lnTo>
                        <a:pt x="8727" y="2418"/>
                      </a:lnTo>
                      <a:cubicBezTo>
                        <a:pt x="8894" y="2418"/>
                        <a:pt x="9013" y="2287"/>
                        <a:pt x="9013" y="2132"/>
                      </a:cubicBezTo>
                      <a:lnTo>
                        <a:pt x="9013" y="179"/>
                      </a:lnTo>
                      <a:cubicBezTo>
                        <a:pt x="9025" y="96"/>
                        <a:pt x="8942" y="1"/>
                        <a:pt x="8835" y="1"/>
                      </a:cubicBezTo>
                      <a:cubicBezTo>
                        <a:pt x="8727" y="1"/>
                        <a:pt x="8656" y="96"/>
                        <a:pt x="8656" y="179"/>
                      </a:cubicBezTo>
                      <a:lnTo>
                        <a:pt x="8656" y="2049"/>
                      </a:lnTo>
                      <a:lnTo>
                        <a:pt x="357" y="2049"/>
                      </a:lnTo>
                      <a:lnTo>
                        <a:pt x="357" y="179"/>
                      </a:lnTo>
                      <a:cubicBezTo>
                        <a:pt x="357" y="84"/>
                        <a:pt x="262" y="1"/>
                        <a:pt x="1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23" name="Google Shape;11330;p78">
                  <a:extLst>
                    <a:ext uri="{FF2B5EF4-FFF2-40B4-BE49-F238E27FC236}">
                      <a16:creationId xmlns:a16="http://schemas.microsoft.com/office/drawing/2014/main" id="{B27FC96F-0B4D-F8BF-D0A1-FD35FFB90F07}"/>
                    </a:ext>
                  </a:extLst>
                </p:cNvPr>
                <p:cNvSpPr/>
                <p:nvPr/>
              </p:nvSpPr>
              <p:spPr>
                <a:xfrm>
                  <a:off x="2623237" y="2017251"/>
                  <a:ext cx="287523" cy="7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6" h="2418" extrusionOk="0">
                      <a:moveTo>
                        <a:pt x="286" y="1"/>
                      </a:moveTo>
                      <a:cubicBezTo>
                        <a:pt x="119" y="1"/>
                        <a:pt x="0" y="143"/>
                        <a:pt x="0" y="286"/>
                      </a:cubicBezTo>
                      <a:lnTo>
                        <a:pt x="0" y="2239"/>
                      </a:lnTo>
                      <a:cubicBezTo>
                        <a:pt x="0" y="2346"/>
                        <a:pt x="84" y="2418"/>
                        <a:pt x="179" y="2418"/>
                      </a:cubicBezTo>
                      <a:cubicBezTo>
                        <a:pt x="286" y="2418"/>
                        <a:pt x="357" y="2322"/>
                        <a:pt x="357" y="2239"/>
                      </a:cubicBezTo>
                      <a:lnTo>
                        <a:pt x="357" y="382"/>
                      </a:lnTo>
                      <a:lnTo>
                        <a:pt x="8656" y="382"/>
                      </a:lnTo>
                      <a:lnTo>
                        <a:pt x="8656" y="2239"/>
                      </a:lnTo>
                      <a:cubicBezTo>
                        <a:pt x="8656" y="2346"/>
                        <a:pt x="8751" y="2418"/>
                        <a:pt x="8835" y="2418"/>
                      </a:cubicBezTo>
                      <a:cubicBezTo>
                        <a:pt x="8942" y="2418"/>
                        <a:pt x="9013" y="2322"/>
                        <a:pt x="9013" y="2239"/>
                      </a:cubicBezTo>
                      <a:lnTo>
                        <a:pt x="9013" y="286"/>
                      </a:lnTo>
                      <a:cubicBezTo>
                        <a:pt x="9025" y="143"/>
                        <a:pt x="8894" y="1"/>
                        <a:pt x="87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424" name="Google Shape;10942;p77">
                <a:extLst>
                  <a:ext uri="{FF2B5EF4-FFF2-40B4-BE49-F238E27FC236}">
                    <a16:creationId xmlns:a16="http://schemas.microsoft.com/office/drawing/2014/main" id="{C364E14C-3E5F-41E0-21D6-3C2F85C49DD2}"/>
                  </a:ext>
                </a:extLst>
              </p:cNvPr>
              <p:cNvGrpSpPr/>
              <p:nvPr/>
            </p:nvGrpSpPr>
            <p:grpSpPr>
              <a:xfrm>
                <a:off x="8404802" y="947819"/>
                <a:ext cx="364865" cy="324822"/>
                <a:chOff x="5765817" y="3227724"/>
                <a:chExt cx="364865" cy="324822"/>
              </a:xfrm>
              <a:solidFill>
                <a:schemeClr val="tx1"/>
              </a:solidFill>
            </p:grpSpPr>
            <p:sp>
              <p:nvSpPr>
                <p:cNvPr id="1425" name="Google Shape;10943;p77">
                  <a:extLst>
                    <a:ext uri="{FF2B5EF4-FFF2-40B4-BE49-F238E27FC236}">
                      <a16:creationId xmlns:a16="http://schemas.microsoft.com/office/drawing/2014/main" id="{94D46192-CDAE-1CB2-3361-BC0AFC021AA1}"/>
                    </a:ext>
                  </a:extLst>
                </p:cNvPr>
                <p:cNvSpPr/>
                <p:nvPr/>
              </p:nvSpPr>
              <p:spPr>
                <a:xfrm>
                  <a:off x="5765817" y="3227724"/>
                  <a:ext cx="364865" cy="324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0" h="10229" extrusionOk="0">
                      <a:moveTo>
                        <a:pt x="8287" y="370"/>
                      </a:moveTo>
                      <a:cubicBezTo>
                        <a:pt x="9871" y="370"/>
                        <a:pt x="11157" y="1656"/>
                        <a:pt x="11157" y="3251"/>
                      </a:cubicBezTo>
                      <a:cubicBezTo>
                        <a:pt x="11133" y="4037"/>
                        <a:pt x="10847" y="4870"/>
                        <a:pt x="10299" y="5751"/>
                      </a:cubicBezTo>
                      <a:cubicBezTo>
                        <a:pt x="9847" y="6442"/>
                        <a:pt x="9216" y="7156"/>
                        <a:pt x="8418" y="7871"/>
                      </a:cubicBezTo>
                      <a:cubicBezTo>
                        <a:pt x="7263" y="8918"/>
                        <a:pt x="6084" y="9645"/>
                        <a:pt x="5763" y="9835"/>
                      </a:cubicBezTo>
                      <a:cubicBezTo>
                        <a:pt x="5430" y="9645"/>
                        <a:pt x="4251" y="8930"/>
                        <a:pt x="3096" y="7895"/>
                      </a:cubicBezTo>
                      <a:cubicBezTo>
                        <a:pt x="2310" y="7180"/>
                        <a:pt x="1667" y="6466"/>
                        <a:pt x="1215" y="5763"/>
                      </a:cubicBezTo>
                      <a:cubicBezTo>
                        <a:pt x="667" y="4894"/>
                        <a:pt x="381" y="4049"/>
                        <a:pt x="381" y="3251"/>
                      </a:cubicBezTo>
                      <a:cubicBezTo>
                        <a:pt x="381" y="1668"/>
                        <a:pt x="1667" y="370"/>
                        <a:pt x="3263" y="370"/>
                      </a:cubicBezTo>
                      <a:cubicBezTo>
                        <a:pt x="4191" y="370"/>
                        <a:pt x="5084" y="834"/>
                        <a:pt x="5620" y="1608"/>
                      </a:cubicBezTo>
                      <a:cubicBezTo>
                        <a:pt x="5656" y="1656"/>
                        <a:pt x="5715" y="1679"/>
                        <a:pt x="5775" y="1679"/>
                      </a:cubicBezTo>
                      <a:cubicBezTo>
                        <a:pt x="5834" y="1679"/>
                        <a:pt x="5894" y="1656"/>
                        <a:pt x="5918" y="1608"/>
                      </a:cubicBezTo>
                      <a:cubicBezTo>
                        <a:pt x="6454" y="834"/>
                        <a:pt x="7335" y="370"/>
                        <a:pt x="8287" y="370"/>
                      </a:cubicBezTo>
                      <a:close/>
                      <a:moveTo>
                        <a:pt x="3227" y="1"/>
                      </a:moveTo>
                      <a:cubicBezTo>
                        <a:pt x="1441" y="1"/>
                        <a:pt x="0" y="1441"/>
                        <a:pt x="0" y="3227"/>
                      </a:cubicBezTo>
                      <a:cubicBezTo>
                        <a:pt x="0" y="4108"/>
                        <a:pt x="298" y="5013"/>
                        <a:pt x="893" y="5942"/>
                      </a:cubicBezTo>
                      <a:cubicBezTo>
                        <a:pt x="1370" y="6668"/>
                        <a:pt x="2001" y="7418"/>
                        <a:pt x="2822" y="8145"/>
                      </a:cubicBezTo>
                      <a:cubicBezTo>
                        <a:pt x="4203" y="9383"/>
                        <a:pt x="5620" y="10181"/>
                        <a:pt x="5632" y="10192"/>
                      </a:cubicBezTo>
                      <a:cubicBezTo>
                        <a:pt x="5668" y="10216"/>
                        <a:pt x="5692" y="10228"/>
                        <a:pt x="5727" y="10228"/>
                      </a:cubicBezTo>
                      <a:cubicBezTo>
                        <a:pt x="5751" y="10228"/>
                        <a:pt x="5787" y="10216"/>
                        <a:pt x="5811" y="10192"/>
                      </a:cubicBezTo>
                      <a:cubicBezTo>
                        <a:pt x="5834" y="10181"/>
                        <a:pt x="7239" y="9395"/>
                        <a:pt x="8632" y="8145"/>
                      </a:cubicBezTo>
                      <a:cubicBezTo>
                        <a:pt x="9442" y="7418"/>
                        <a:pt x="10097" y="6668"/>
                        <a:pt x="10561" y="5942"/>
                      </a:cubicBezTo>
                      <a:cubicBezTo>
                        <a:pt x="11157" y="5013"/>
                        <a:pt x="11454" y="4108"/>
                        <a:pt x="11454" y="3227"/>
                      </a:cubicBezTo>
                      <a:cubicBezTo>
                        <a:pt x="11490" y="1441"/>
                        <a:pt x="10049" y="1"/>
                        <a:pt x="8263" y="1"/>
                      </a:cubicBezTo>
                      <a:cubicBezTo>
                        <a:pt x="7275" y="1"/>
                        <a:pt x="6358" y="453"/>
                        <a:pt x="5739" y="1203"/>
                      </a:cubicBezTo>
                      <a:cubicBezTo>
                        <a:pt x="5132" y="453"/>
                        <a:pt x="4203" y="1"/>
                        <a:pt x="32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26" name="Google Shape;10944;p77">
                  <a:extLst>
                    <a:ext uri="{FF2B5EF4-FFF2-40B4-BE49-F238E27FC236}">
                      <a16:creationId xmlns:a16="http://schemas.microsoft.com/office/drawing/2014/main" id="{E2D58091-C542-7E47-8555-88D23C1D477B}"/>
                    </a:ext>
                  </a:extLst>
                </p:cNvPr>
                <p:cNvSpPr/>
                <p:nvPr/>
              </p:nvSpPr>
              <p:spPr>
                <a:xfrm>
                  <a:off x="6022144" y="3250429"/>
                  <a:ext cx="85484" cy="84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2" h="2656" extrusionOk="0">
                      <a:moveTo>
                        <a:pt x="191" y="0"/>
                      </a:moveTo>
                      <a:cubicBezTo>
                        <a:pt x="84" y="0"/>
                        <a:pt x="1" y="72"/>
                        <a:pt x="1" y="179"/>
                      </a:cubicBezTo>
                      <a:cubicBezTo>
                        <a:pt x="1" y="286"/>
                        <a:pt x="84" y="357"/>
                        <a:pt x="191" y="357"/>
                      </a:cubicBezTo>
                      <a:cubicBezTo>
                        <a:pt x="1346" y="357"/>
                        <a:pt x="2311" y="1310"/>
                        <a:pt x="2334" y="2477"/>
                      </a:cubicBezTo>
                      <a:cubicBezTo>
                        <a:pt x="2334" y="2572"/>
                        <a:pt x="2406" y="2655"/>
                        <a:pt x="2513" y="2655"/>
                      </a:cubicBezTo>
                      <a:cubicBezTo>
                        <a:pt x="2608" y="2655"/>
                        <a:pt x="2692" y="2560"/>
                        <a:pt x="2692" y="2477"/>
                      </a:cubicBezTo>
                      <a:cubicBezTo>
                        <a:pt x="2668" y="1107"/>
                        <a:pt x="1561" y="0"/>
                        <a:pt x="19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27" name="Google Shape;10945;p77">
                  <a:extLst>
                    <a:ext uri="{FF2B5EF4-FFF2-40B4-BE49-F238E27FC236}">
                      <a16:creationId xmlns:a16="http://schemas.microsoft.com/office/drawing/2014/main" id="{F30E3F0C-899E-8B86-F80A-0D99016ADF6E}"/>
                    </a:ext>
                  </a:extLst>
                </p:cNvPr>
                <p:cNvSpPr/>
                <p:nvPr/>
              </p:nvSpPr>
              <p:spPr>
                <a:xfrm>
                  <a:off x="5862987" y="3250429"/>
                  <a:ext cx="73386" cy="43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" h="1370" extrusionOk="0">
                      <a:moveTo>
                        <a:pt x="179" y="0"/>
                      </a:moveTo>
                      <a:cubicBezTo>
                        <a:pt x="72" y="0"/>
                        <a:pt x="0" y="72"/>
                        <a:pt x="0" y="179"/>
                      </a:cubicBezTo>
                      <a:cubicBezTo>
                        <a:pt x="0" y="286"/>
                        <a:pt x="72" y="357"/>
                        <a:pt x="179" y="357"/>
                      </a:cubicBezTo>
                      <a:cubicBezTo>
                        <a:pt x="881" y="357"/>
                        <a:pt x="1548" y="703"/>
                        <a:pt x="1953" y="1298"/>
                      </a:cubicBezTo>
                      <a:cubicBezTo>
                        <a:pt x="1989" y="1334"/>
                        <a:pt x="2036" y="1369"/>
                        <a:pt x="2108" y="1369"/>
                      </a:cubicBezTo>
                      <a:cubicBezTo>
                        <a:pt x="2131" y="1369"/>
                        <a:pt x="2179" y="1357"/>
                        <a:pt x="2203" y="1334"/>
                      </a:cubicBezTo>
                      <a:cubicBezTo>
                        <a:pt x="2286" y="1286"/>
                        <a:pt x="2310" y="1179"/>
                        <a:pt x="2251" y="1084"/>
                      </a:cubicBezTo>
                      <a:cubicBezTo>
                        <a:pt x="1786" y="405"/>
                        <a:pt x="1012" y="0"/>
                        <a:pt x="1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70057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904083ED-F484-5D97-F328-EC6660FCC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>
            <a:extLst>
              <a:ext uri="{FF2B5EF4-FFF2-40B4-BE49-F238E27FC236}">
                <a16:creationId xmlns:a16="http://schemas.microsoft.com/office/drawing/2014/main" id="{4C3E0F68-924E-51B5-ED27-4F76440024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528" y="247140"/>
            <a:ext cx="7704000" cy="1119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SPEECH EMOTION RECOGNITION</a:t>
            </a:r>
            <a:br>
              <a:rPr lang="en" dirty="0"/>
            </a:br>
            <a:br>
              <a:rPr lang="en" sz="1000" dirty="0"/>
            </a:br>
            <a:r>
              <a:rPr lang="en" sz="2800" i="1" u="sng" dirty="0"/>
              <a:t>Real World Problem</a:t>
            </a:r>
            <a:endParaRPr i="1" u="sng" dirty="0"/>
          </a:p>
        </p:txBody>
      </p:sp>
      <p:grpSp>
        <p:nvGrpSpPr>
          <p:cNvPr id="1372" name="Google Shape;1372;p39">
            <a:extLst>
              <a:ext uri="{FF2B5EF4-FFF2-40B4-BE49-F238E27FC236}">
                <a16:creationId xmlns:a16="http://schemas.microsoft.com/office/drawing/2014/main" id="{282DB3FA-C091-BD66-E44C-7F02A073BCC3}"/>
              </a:ext>
            </a:extLst>
          </p:cNvPr>
          <p:cNvGrpSpPr/>
          <p:nvPr/>
        </p:nvGrpSpPr>
        <p:grpSpPr>
          <a:xfrm>
            <a:off x="8834014" y="863494"/>
            <a:ext cx="76825" cy="76800"/>
            <a:chOff x="3104875" y="1099400"/>
            <a:chExt cx="76825" cy="76800"/>
          </a:xfrm>
        </p:grpSpPr>
        <p:sp>
          <p:nvSpPr>
            <p:cNvPr id="1373" name="Google Shape;1373;p39">
              <a:extLst>
                <a:ext uri="{FF2B5EF4-FFF2-40B4-BE49-F238E27FC236}">
                  <a16:creationId xmlns:a16="http://schemas.microsoft.com/office/drawing/2014/main" id="{DE13162E-CBFA-6E18-9A86-3556F991DAC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4" name="Google Shape;1374;p39">
              <a:extLst>
                <a:ext uri="{FF2B5EF4-FFF2-40B4-BE49-F238E27FC236}">
                  <a16:creationId xmlns:a16="http://schemas.microsoft.com/office/drawing/2014/main" id="{0126875A-D95A-D952-F000-B093D231A88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78" name="Google Shape;1378;p39">
            <a:extLst>
              <a:ext uri="{FF2B5EF4-FFF2-40B4-BE49-F238E27FC236}">
                <a16:creationId xmlns:a16="http://schemas.microsoft.com/office/drawing/2014/main" id="{D450B785-6775-143D-AF7C-C1BC2AF01C29}"/>
              </a:ext>
            </a:extLst>
          </p:cNvPr>
          <p:cNvGrpSpPr/>
          <p:nvPr/>
        </p:nvGrpSpPr>
        <p:grpSpPr>
          <a:xfrm>
            <a:off x="401874" y="1552167"/>
            <a:ext cx="76825" cy="76800"/>
            <a:chOff x="3104875" y="1099400"/>
            <a:chExt cx="76825" cy="76800"/>
          </a:xfrm>
        </p:grpSpPr>
        <p:sp>
          <p:nvSpPr>
            <p:cNvPr id="1379" name="Google Shape;1379;p39">
              <a:extLst>
                <a:ext uri="{FF2B5EF4-FFF2-40B4-BE49-F238E27FC236}">
                  <a16:creationId xmlns:a16="http://schemas.microsoft.com/office/drawing/2014/main" id="{E262D761-1633-F97D-CEFA-C1B3E9B3367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0" name="Google Shape;1380;p39">
              <a:extLst>
                <a:ext uri="{FF2B5EF4-FFF2-40B4-BE49-F238E27FC236}">
                  <a16:creationId xmlns:a16="http://schemas.microsoft.com/office/drawing/2014/main" id="{1DA9D8DC-9F3D-415C-6962-0BBE5DC2404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4" name="Google Shape;1375;p39">
            <a:extLst>
              <a:ext uri="{FF2B5EF4-FFF2-40B4-BE49-F238E27FC236}">
                <a16:creationId xmlns:a16="http://schemas.microsoft.com/office/drawing/2014/main" id="{C900A5C9-8940-AD89-C090-7735AF2A5FB6}"/>
              </a:ext>
            </a:extLst>
          </p:cNvPr>
          <p:cNvGrpSpPr/>
          <p:nvPr/>
        </p:nvGrpSpPr>
        <p:grpSpPr>
          <a:xfrm rot="1891135">
            <a:off x="4480763" y="4921770"/>
            <a:ext cx="76828" cy="76803"/>
            <a:chOff x="3104875" y="1099400"/>
            <a:chExt cx="76825" cy="76800"/>
          </a:xfrm>
        </p:grpSpPr>
        <p:sp>
          <p:nvSpPr>
            <p:cNvPr id="1395" name="Google Shape;1376;p39">
              <a:extLst>
                <a:ext uri="{FF2B5EF4-FFF2-40B4-BE49-F238E27FC236}">
                  <a16:creationId xmlns:a16="http://schemas.microsoft.com/office/drawing/2014/main" id="{39E372D7-B4C6-C52D-9731-004D12BA9BD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6" name="Google Shape;1377;p39">
              <a:extLst>
                <a:ext uri="{FF2B5EF4-FFF2-40B4-BE49-F238E27FC236}">
                  <a16:creationId xmlns:a16="http://schemas.microsoft.com/office/drawing/2014/main" id="{B9FBE874-4476-3265-89C1-A8B4432320E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8D534E4-3A9D-0C2B-DB21-478BDE88FAE4}"/>
              </a:ext>
            </a:extLst>
          </p:cNvPr>
          <p:cNvSpPr txBox="1">
            <a:spLocks/>
          </p:cNvSpPr>
          <p:nvPr/>
        </p:nvSpPr>
        <p:spPr>
          <a:xfrm>
            <a:off x="4110850" y="2435776"/>
            <a:ext cx="4723164" cy="241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82600" indent="-342900" algn="just">
              <a:buFont typeface="Wingdings" panose="05000000000000000000" pitchFamily="2" charset="2"/>
              <a:buChar char="v"/>
            </a:pPr>
            <a:r>
              <a:rPr lang="en-US" sz="1900" dirty="0"/>
              <a:t>This Inability Leads To </a:t>
            </a:r>
            <a:r>
              <a:rPr lang="en-US" sz="1900" b="1" dirty="0">
                <a:solidFill>
                  <a:schemeClr val="bg2"/>
                </a:solidFill>
              </a:rPr>
              <a:t>Limitations In Automated Systems </a:t>
            </a:r>
            <a:r>
              <a:rPr lang="en-US" sz="1900" dirty="0"/>
              <a:t>As,</a:t>
            </a:r>
          </a:p>
          <a:p>
            <a:pPr marL="939800" lvl="1" indent="-342900" algn="l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en-US" sz="17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Voice Assistants – </a:t>
            </a:r>
            <a:r>
              <a:rPr lang="en-US" sz="1700" dirty="0"/>
              <a:t>Giving</a:t>
            </a:r>
          </a:p>
          <a:p>
            <a:pPr marL="596900" lvl="1" indent="0" algn="l">
              <a:buClr>
                <a:schemeClr val="bg2"/>
              </a:buClr>
            </a:pPr>
            <a:r>
              <a:rPr lang="en-US" sz="1700" dirty="0"/>
              <a:t>	Tone-deaf Responses.</a:t>
            </a:r>
          </a:p>
          <a:p>
            <a:pPr marL="939800" lvl="1" indent="-342900" algn="l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en-US" sz="17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Customer Service Bots –</a:t>
            </a:r>
          </a:p>
          <a:p>
            <a:pPr marL="596900" lvl="1" indent="0" algn="l">
              <a:buClr>
                <a:schemeClr val="bg2"/>
              </a:buClr>
            </a:pPr>
            <a:r>
              <a:rPr lang="en-US" sz="17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</a:t>
            </a:r>
            <a:r>
              <a:rPr lang="en-US" sz="1700" dirty="0"/>
              <a:t>Failing To Notice Frustration Or 	Urgency.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912B3E-280E-3624-11C9-1EC750A48DD3}"/>
              </a:ext>
            </a:extLst>
          </p:cNvPr>
          <p:cNvSpPr txBox="1">
            <a:spLocks/>
          </p:cNvSpPr>
          <p:nvPr/>
        </p:nvSpPr>
        <p:spPr>
          <a:xfrm>
            <a:off x="440285" y="1590567"/>
            <a:ext cx="8470553" cy="78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82600" indent="-342900" algn="just">
              <a:buFont typeface="Wingdings" panose="05000000000000000000" pitchFamily="2" charset="2"/>
              <a:buChar char="v"/>
            </a:pPr>
            <a:r>
              <a:rPr lang="en-US" sz="1900" dirty="0"/>
              <a:t>While Humans Can Naturally Pick Up On Emotions In Speech, </a:t>
            </a:r>
            <a:r>
              <a:rPr lang="en-US" sz="1900" b="1" dirty="0">
                <a:solidFill>
                  <a:schemeClr val="bg2"/>
                </a:solidFill>
              </a:rPr>
              <a:t>Machines Cannot Inherently Understand Emotions</a:t>
            </a:r>
            <a:r>
              <a:rPr lang="en-US" sz="1900" b="1" dirty="0"/>
              <a:t>.</a:t>
            </a:r>
            <a:endParaRPr lang="en-US" sz="1900" dirty="0"/>
          </a:p>
        </p:txBody>
      </p:sp>
      <p:pic>
        <p:nvPicPr>
          <p:cNvPr id="14" name="Google Shape;1402;p40">
            <a:extLst>
              <a:ext uri="{FF2B5EF4-FFF2-40B4-BE49-F238E27FC236}">
                <a16:creationId xmlns:a16="http://schemas.microsoft.com/office/drawing/2014/main" id="{759F0D5B-1994-A2FE-E125-CEB1B4D4B6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-451833" y="4586084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E0AB5E-D4FB-E681-B7CA-A26792FBF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552" y="2569835"/>
            <a:ext cx="2134287" cy="21342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77669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1308</Words>
  <Application>Microsoft Office PowerPoint</Application>
  <PresentationFormat>On-screen Show (16:9)</PresentationFormat>
  <Paragraphs>281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PT Sans</vt:lpstr>
      <vt:lpstr>Montserrat</vt:lpstr>
      <vt:lpstr>Arial</vt:lpstr>
      <vt:lpstr>Nunito Light</vt:lpstr>
      <vt:lpstr>Wingdings</vt:lpstr>
      <vt:lpstr>Aptos</vt:lpstr>
      <vt:lpstr>Montserrat Light</vt:lpstr>
      <vt:lpstr>Book Antiqua</vt:lpstr>
      <vt:lpstr>Anaheim</vt:lpstr>
      <vt:lpstr>Bebas Neue</vt:lpstr>
      <vt:lpstr>Montserrat Black</vt:lpstr>
      <vt:lpstr>Artificial Intelligence (AI) Technology Consulting by Slidesgo</vt:lpstr>
      <vt:lpstr>Speech Emotion Recognition Using Machine Learning (ML)</vt:lpstr>
      <vt:lpstr>Project Group No. 196 - Group Members</vt:lpstr>
      <vt:lpstr>TABLE OF CONTENTS</vt:lpstr>
      <vt:lpstr>01</vt:lpstr>
      <vt:lpstr>What Is Artificial Intelligence (AI)?</vt:lpstr>
      <vt:lpstr>What Is Machine Learning (ML)?</vt:lpstr>
      <vt:lpstr>02</vt:lpstr>
      <vt:lpstr>SPEECH EMOTION RECOGNITION  Domain Identification</vt:lpstr>
      <vt:lpstr>SPEECH EMOTION RECOGNITION  Real World Problem</vt:lpstr>
      <vt:lpstr>SPEECH EMOTION RECOGNITION  Applications In Real World</vt:lpstr>
      <vt:lpstr>Objectives Of This Project</vt:lpstr>
      <vt:lpstr>PowerPoint Presentation</vt:lpstr>
      <vt:lpstr>03</vt:lpstr>
      <vt:lpstr>What Is A Dataset?</vt:lpstr>
      <vt:lpstr>Purpose And Importance Of Datasets</vt:lpstr>
      <vt:lpstr>RAVDESS</vt:lpstr>
      <vt:lpstr>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05</vt:lpstr>
      <vt:lpstr>Alternative Datasets</vt:lpstr>
      <vt:lpstr>Alternative Datasets</vt:lpstr>
      <vt:lpstr>06</vt:lpstr>
      <vt:lpstr>PowerPoint Presentation</vt:lpstr>
      <vt:lpstr>PowerPoint Presentation</vt:lpstr>
      <vt:lpstr>PowerPoint Presentation</vt:lpstr>
      <vt:lpstr>01. What AI/ML Is?</vt:lpstr>
      <vt:lpstr>04. More about RAVDESS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Sooriyabandara U.R.G.W.K IT24102798</cp:lastModifiedBy>
  <cp:revision>6</cp:revision>
  <dcterms:modified xsi:type="dcterms:W3CDTF">2025-08-14T06:44:25Z</dcterms:modified>
</cp:coreProperties>
</file>